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44" r:id="rId5"/>
    <p:sldMasterId id="2147483758" r:id="rId6"/>
  </p:sldMasterIdLst>
  <p:notesMasterIdLst>
    <p:notesMasterId r:id="rId47"/>
  </p:notesMasterIdLst>
  <p:handoutMasterIdLst>
    <p:handoutMasterId r:id="rId48"/>
  </p:handoutMasterIdLst>
  <p:sldIdLst>
    <p:sldId id="4788" r:id="rId7"/>
    <p:sldId id="4822" r:id="rId8"/>
    <p:sldId id="4817" r:id="rId9"/>
    <p:sldId id="4559" r:id="rId10"/>
    <p:sldId id="4506" r:id="rId11"/>
    <p:sldId id="4776" r:id="rId12"/>
    <p:sldId id="4523" r:id="rId13"/>
    <p:sldId id="4772" r:id="rId14"/>
    <p:sldId id="4554" r:id="rId15"/>
    <p:sldId id="4775" r:id="rId16"/>
    <p:sldId id="4771" r:id="rId17"/>
    <p:sldId id="4770" r:id="rId18"/>
    <p:sldId id="4831" r:id="rId19"/>
    <p:sldId id="4832" r:id="rId20"/>
    <p:sldId id="4757" r:id="rId21"/>
    <p:sldId id="4769" r:id="rId22"/>
    <p:sldId id="271" r:id="rId23"/>
    <p:sldId id="4760" r:id="rId24"/>
    <p:sldId id="4737" r:id="rId25"/>
    <p:sldId id="4738" r:id="rId26"/>
    <p:sldId id="4739" r:id="rId27"/>
    <p:sldId id="4740" r:id="rId28"/>
    <p:sldId id="4777" r:id="rId29"/>
    <p:sldId id="4761" r:id="rId30"/>
    <p:sldId id="4779" r:id="rId31"/>
    <p:sldId id="4782" r:id="rId32"/>
    <p:sldId id="4783" r:id="rId33"/>
    <p:sldId id="4784" r:id="rId34"/>
    <p:sldId id="4778" r:id="rId35"/>
    <p:sldId id="4786" r:id="rId36"/>
    <p:sldId id="4787" r:id="rId37"/>
    <p:sldId id="4510" r:id="rId38"/>
    <p:sldId id="4512" r:id="rId39"/>
    <p:sldId id="4509" r:id="rId40"/>
    <p:sldId id="4816" r:id="rId41"/>
    <p:sldId id="4789" r:id="rId42"/>
    <p:sldId id="4794" r:id="rId43"/>
    <p:sldId id="4793" r:id="rId44"/>
    <p:sldId id="4790" r:id="rId45"/>
    <p:sldId id="4830" r:id="rId46"/>
  </p:sldIdLst>
  <p:sldSz cx="12192000" cy="6858000"/>
  <p:notesSz cx="9309100" cy="7023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22B9A07-6EDB-4A0B-7ED3-5C151AB4A19A}" name="MOMBER, SAM" initials="MS" userId="S::25000083@qmu.ac.uk::f943ad4c-2077-42cd-bced-e49e64d1380f" providerId="AD"/>
  <p188:author id="{7798751D-1882-6FBD-68C7-71AF375D5EDC}" name="Rob Winters" initials="RW" userId="S::Rob.Winters@Rebelgroup.com::df39142b-b3db-48a3-bf1a-10c2c95038d7" providerId="AD"/>
  <p188:author id="{AF065855-8BCB-1BE1-55E1-BA82117EBF47}" name="Rebel" initials="MH" userId="Rebel" providerId="None"/>
  <p188:author id="{870E7C63-86F0-AC57-2556-27B3FF6963FB}" name="Elise Brown" initials="EB" userId="S::elise.brown@rhdhv.com::21a87bb0-22d8-4408-b2bc-bd0a10c713b5" providerId="AD"/>
  <p188:author id="{57E2D673-4BC8-4C52-97EE-22E9D79CCC01}" name="Alison Eland" initials="AE" userId="S::alison.eland@rhdhv.com::27d63945-837b-4167-973a-8eed3af2aaec" providerId="AD"/>
  <p188:author id="{8E52C48A-FB25-1F7B-0A9E-E1EC214D559B}" name="Shaun Chamberlain" initials="SC" userId="S::shaun.chamberlain@rhdhv.com::d4536994-2aaa-4f14-831c-35ea7872bbae" providerId="AD"/>
  <p188:author id="{818B80A8-A3CD-7550-FE06-D56F07D18EB2}" name="Martijn Schlepers" initials="MS" userId="S::martijn.schlepers@rhdhv.com::7ed9b63c-3ba2-4578-bf68-e16cd5f317e0" providerId="AD"/>
  <p188:author id="{FED039BD-1721-6710-66E0-CD611E5ED3CA}" name="Tanim Istiaque" initials="TI" userId="S::tanim.istiaque@gca.org::af8cdb1c-634a-45e5-8d71-48a85b6975dc" providerId="AD"/>
  <p188:author id="{5DE0DBD3-63BD-D074-7B65-24C007294DF2}" name="Tosca Tindall" initials="TT" userId="S::tosca.tindall@rebelgroup.com::55fabb5c-18a1-4c5a-82ad-a6e37b6229ac" providerId="AD"/>
  <p188:author id="{211AF7E1-F495-30F9-E8BE-CCFE390537D8}" name="Marcel Ham" initials="MH" userId="S::marcel.ham@rebelgroup.com::b7258963-2860-4759-ac34-e965f33d8b6f" providerId="AD"/>
  <p188:author id="{AF233BF7-C9CC-0DFD-DD4C-E5283CCE038D}" name="Tosca Tindall" initials="TT" userId="S::Tosca.Tindall@rebelgroup.com::55fabb5c-18a1-4c5a-82ad-a6e37b6229a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FFF4"/>
    <a:srgbClr val="C4DFFC"/>
    <a:srgbClr val="F7F670"/>
    <a:srgbClr val="F1F3F5"/>
    <a:srgbClr val="F2F3F2"/>
    <a:srgbClr val="F3F3F2"/>
    <a:srgbClr val="FFFFFF"/>
    <a:srgbClr val="F6F8F9"/>
    <a:srgbClr val="F4F5F7"/>
    <a:srgbClr val="BCF7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20"/>
    <p:restoredTop sz="92298" autoAdjust="0"/>
  </p:normalViewPr>
  <p:slideViewPr>
    <p:cSldViewPr snapToGrid="0">
      <p:cViewPr varScale="1">
        <p:scale>
          <a:sx n="91" d="100"/>
          <a:sy n="91" d="100"/>
        </p:scale>
        <p:origin x="48" y="1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EA2645-77A1-443C-8A7A-3738CAC58BBB}"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en-GB"/>
        </a:p>
      </dgm:t>
    </dgm:pt>
    <dgm:pt modelId="{EFEF2283-4D4A-4DB0-BAD1-B494D66650B8}">
      <dgm:prSet phldrT="[Text]"/>
      <dgm:spPr>
        <a:solidFill>
          <a:srgbClr val="F9922B">
            <a:alpha val="50000"/>
          </a:srgbClr>
        </a:solidFill>
      </dgm:spPr>
      <dgm:t>
        <a:bodyPr/>
        <a:lstStyle/>
        <a:p>
          <a:r>
            <a:rPr lang="fr-FR" noProof="0" dirty="0"/>
            <a:t>PPP d’infrastructures</a:t>
          </a:r>
        </a:p>
      </dgm:t>
    </dgm:pt>
    <dgm:pt modelId="{10ABE1EE-F539-449E-A64F-E23DF751D2D6}" type="parTrans" cxnId="{517406C9-EDBE-45CC-B9EE-667EF1613552}">
      <dgm:prSet/>
      <dgm:spPr/>
      <dgm:t>
        <a:bodyPr/>
        <a:lstStyle/>
        <a:p>
          <a:endParaRPr lang="en-GB"/>
        </a:p>
      </dgm:t>
    </dgm:pt>
    <dgm:pt modelId="{1EAB70B2-BF5A-4953-A3B2-F05E6FCC1224}" type="sibTrans" cxnId="{517406C9-EDBE-45CC-B9EE-667EF1613552}">
      <dgm:prSet/>
      <dgm:spPr/>
      <dgm:t>
        <a:bodyPr/>
        <a:lstStyle/>
        <a:p>
          <a:endParaRPr lang="en-GB"/>
        </a:p>
      </dgm:t>
    </dgm:pt>
    <dgm:pt modelId="{DAC7A4D5-5B6E-4239-B2FD-7F3CC3F701E2}">
      <dgm:prSet phldrT="[Text]"/>
      <dgm:spPr>
        <a:solidFill>
          <a:schemeClr val="accent1">
            <a:lumMod val="60000"/>
            <a:lumOff val="40000"/>
            <a:alpha val="50000"/>
          </a:schemeClr>
        </a:solidFill>
      </dgm:spPr>
      <dgm:t>
        <a:bodyPr/>
        <a:lstStyle/>
        <a:p>
          <a:r>
            <a:rPr lang="fr-FR" noProof="0" dirty="0"/>
            <a:t>Climat</a:t>
          </a:r>
        </a:p>
      </dgm:t>
    </dgm:pt>
    <dgm:pt modelId="{666ECDB4-A34E-4AA1-B82C-10C6A5649288}" type="parTrans" cxnId="{18D28969-B5B2-4077-97B5-DC6F43EC1FC0}">
      <dgm:prSet/>
      <dgm:spPr/>
      <dgm:t>
        <a:bodyPr/>
        <a:lstStyle/>
        <a:p>
          <a:endParaRPr lang="en-GB"/>
        </a:p>
      </dgm:t>
    </dgm:pt>
    <dgm:pt modelId="{C322AC95-61DC-40B2-8A48-45B7CD5251EE}" type="sibTrans" cxnId="{18D28969-B5B2-4077-97B5-DC6F43EC1FC0}">
      <dgm:prSet/>
      <dgm:spPr/>
      <dgm:t>
        <a:bodyPr/>
        <a:lstStyle/>
        <a:p>
          <a:endParaRPr lang="en-GB"/>
        </a:p>
      </dgm:t>
    </dgm:pt>
    <dgm:pt modelId="{AFC11B38-5FB3-403F-AD67-899A9042FE43}" type="pres">
      <dgm:prSet presAssocID="{E7EA2645-77A1-443C-8A7A-3738CAC58BBB}" presName="Name0" presStyleCnt="0">
        <dgm:presLayoutVars>
          <dgm:dir/>
          <dgm:resizeHandles val="exact"/>
        </dgm:presLayoutVars>
      </dgm:prSet>
      <dgm:spPr/>
    </dgm:pt>
    <dgm:pt modelId="{A953B9FA-AA1D-4CD3-911C-F698678868D6}" type="pres">
      <dgm:prSet presAssocID="{EFEF2283-4D4A-4DB0-BAD1-B494D66650B8}" presName="Name5" presStyleLbl="vennNode1" presStyleIdx="0" presStyleCnt="2" custScaleX="99625" custLinFactNeighborX="-15031">
        <dgm:presLayoutVars>
          <dgm:bulletEnabled val="1"/>
        </dgm:presLayoutVars>
      </dgm:prSet>
      <dgm:spPr/>
    </dgm:pt>
    <dgm:pt modelId="{5F0BF249-91C3-4EC5-8BBC-DD95EBAB3743}" type="pres">
      <dgm:prSet presAssocID="{1EAB70B2-BF5A-4953-A3B2-F05E6FCC1224}" presName="space" presStyleCnt="0"/>
      <dgm:spPr/>
    </dgm:pt>
    <dgm:pt modelId="{866D2C9F-007C-4AF7-AB17-ABB289943A3A}" type="pres">
      <dgm:prSet presAssocID="{DAC7A4D5-5B6E-4239-B2FD-7F3CC3F701E2}" presName="Name5" presStyleLbl="vennNode1" presStyleIdx="1" presStyleCnt="2">
        <dgm:presLayoutVars>
          <dgm:bulletEnabled val="1"/>
        </dgm:presLayoutVars>
      </dgm:prSet>
      <dgm:spPr/>
    </dgm:pt>
  </dgm:ptLst>
  <dgm:cxnLst>
    <dgm:cxn modelId="{18D28969-B5B2-4077-97B5-DC6F43EC1FC0}" srcId="{E7EA2645-77A1-443C-8A7A-3738CAC58BBB}" destId="{DAC7A4D5-5B6E-4239-B2FD-7F3CC3F701E2}" srcOrd="1" destOrd="0" parTransId="{666ECDB4-A34E-4AA1-B82C-10C6A5649288}" sibTransId="{C322AC95-61DC-40B2-8A48-45B7CD5251EE}"/>
    <dgm:cxn modelId="{E9B92FBF-409F-4E8C-9A07-4CE5DF0C7CA9}" type="presOf" srcId="{DAC7A4D5-5B6E-4239-B2FD-7F3CC3F701E2}" destId="{866D2C9F-007C-4AF7-AB17-ABB289943A3A}" srcOrd="0" destOrd="0" presId="urn:microsoft.com/office/officeart/2005/8/layout/venn3"/>
    <dgm:cxn modelId="{C2F922C5-F8A1-40A0-A8E9-C5F4D06083F5}" type="presOf" srcId="{EFEF2283-4D4A-4DB0-BAD1-B494D66650B8}" destId="{A953B9FA-AA1D-4CD3-911C-F698678868D6}" srcOrd="0" destOrd="0" presId="urn:microsoft.com/office/officeart/2005/8/layout/venn3"/>
    <dgm:cxn modelId="{517406C9-EDBE-45CC-B9EE-667EF1613552}" srcId="{E7EA2645-77A1-443C-8A7A-3738CAC58BBB}" destId="{EFEF2283-4D4A-4DB0-BAD1-B494D66650B8}" srcOrd="0" destOrd="0" parTransId="{10ABE1EE-F539-449E-A64F-E23DF751D2D6}" sibTransId="{1EAB70B2-BF5A-4953-A3B2-F05E6FCC1224}"/>
    <dgm:cxn modelId="{D08DC5EC-D869-4295-BD58-D0E0AF5D0E1A}" type="presOf" srcId="{E7EA2645-77A1-443C-8A7A-3738CAC58BBB}" destId="{AFC11B38-5FB3-403F-AD67-899A9042FE43}" srcOrd="0" destOrd="0" presId="urn:microsoft.com/office/officeart/2005/8/layout/venn3"/>
    <dgm:cxn modelId="{CA6012E6-3F3B-45FE-BCD5-207835658B14}" type="presParOf" srcId="{AFC11B38-5FB3-403F-AD67-899A9042FE43}" destId="{A953B9FA-AA1D-4CD3-911C-F698678868D6}" srcOrd="0" destOrd="0" presId="urn:microsoft.com/office/officeart/2005/8/layout/venn3"/>
    <dgm:cxn modelId="{BFF8812E-7E02-4531-B0B2-DAAC6D779384}" type="presParOf" srcId="{AFC11B38-5FB3-403F-AD67-899A9042FE43}" destId="{5F0BF249-91C3-4EC5-8BBC-DD95EBAB3743}" srcOrd="1" destOrd="0" presId="urn:microsoft.com/office/officeart/2005/8/layout/venn3"/>
    <dgm:cxn modelId="{2267D507-0C9A-46A0-8A3B-BB684277A545}" type="presParOf" srcId="{AFC11B38-5FB3-403F-AD67-899A9042FE43}" destId="{866D2C9F-007C-4AF7-AB17-ABB289943A3A}" srcOrd="2"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45FF5A-D3D2-4855-A55C-7DF27B5B9704}" type="doc">
      <dgm:prSet loTypeId="urn:microsoft.com/office/officeart/2005/8/layout/matrix2" loCatId="matrix" qsTypeId="urn:microsoft.com/office/officeart/2005/8/quickstyle/simple1" qsCatId="simple" csTypeId="urn:microsoft.com/office/officeart/2005/8/colors/colorful1" csCatId="colorful" phldr="1"/>
      <dgm:spPr/>
      <dgm:t>
        <a:bodyPr/>
        <a:lstStyle/>
        <a:p>
          <a:endParaRPr lang="en-US"/>
        </a:p>
      </dgm:t>
    </dgm:pt>
    <dgm:pt modelId="{28EC8C09-41AF-4B1F-BA9C-E41FDCCA54FD}">
      <dgm:prSet phldrT="[Text]" custT="1"/>
      <dgm:spPr>
        <a:solidFill>
          <a:srgbClr val="F65058"/>
        </a:solidFill>
      </dgm:spPr>
      <dgm:t>
        <a:bodyPr/>
        <a:lstStyle/>
        <a:p>
          <a:r>
            <a:rPr lang="fr-FR" sz="1800" b="1" noProof="0" dirty="0"/>
            <a:t>Plus efficace:</a:t>
          </a:r>
          <a:r>
            <a:rPr lang="fr-FR" sz="1800" noProof="0" dirty="0"/>
            <a:t> Les PPP peuvent augmenter les bénéfices par rapports aux coûts des infrastructures publiques.</a:t>
          </a:r>
          <a:endParaRPr lang="fr-FR" sz="1800" noProof="0" dirty="0">
            <a:latin typeface="Roboto" panose="02000000000000000000" pitchFamily="2" charset="0"/>
            <a:ea typeface="Roboto" panose="02000000000000000000" pitchFamily="2" charset="0"/>
          </a:endParaRPr>
        </a:p>
      </dgm:t>
    </dgm:pt>
    <dgm:pt modelId="{1804CCB0-9575-4A94-A173-DC549DA48EA8}" type="parTrans" cxnId="{96E72AE8-A495-417C-B490-31C147ECBC4C}">
      <dgm:prSet/>
      <dgm:spPr/>
      <dgm:t>
        <a:bodyPr/>
        <a:lstStyle/>
        <a:p>
          <a:endParaRPr lang="en-US"/>
        </a:p>
      </dgm:t>
    </dgm:pt>
    <dgm:pt modelId="{40829618-EBD4-4EBB-A09D-C70D58C8AB63}" type="sibTrans" cxnId="{96E72AE8-A495-417C-B490-31C147ECBC4C}">
      <dgm:prSet/>
      <dgm:spPr/>
      <dgm:t>
        <a:bodyPr/>
        <a:lstStyle/>
        <a:p>
          <a:endParaRPr lang="en-US"/>
        </a:p>
      </dgm:t>
    </dgm:pt>
    <dgm:pt modelId="{581FB183-6870-43BA-868B-EDA042E5A76B}">
      <dgm:prSet phldrT="[Text]" custT="1"/>
      <dgm:spPr>
        <a:solidFill>
          <a:schemeClr val="accent1">
            <a:lumMod val="75000"/>
          </a:schemeClr>
        </a:solidFill>
      </dgm:spPr>
      <dgm:t>
        <a:bodyPr/>
        <a:lstStyle/>
        <a:p>
          <a:r>
            <a:rPr lang="fr-FR" sz="1800" b="1" noProof="0" dirty="0"/>
            <a:t>Meilleure qualité: </a:t>
          </a:r>
          <a:r>
            <a:rPr lang="fr-FR" sz="1800" noProof="0" dirty="0"/>
            <a:t>les PPP peuvent améliorer la qualité des services en encourageant la performance du secteur privé.</a:t>
          </a:r>
          <a:endParaRPr lang="fr-FR" sz="1800" noProof="0" dirty="0">
            <a:latin typeface="Corbel" panose="020B0503020204020204" pitchFamily="34" charset="0"/>
          </a:endParaRPr>
        </a:p>
      </dgm:t>
    </dgm:pt>
    <dgm:pt modelId="{C9C03790-2111-46C0-B0E9-BB7518BC06CC}" type="parTrans" cxnId="{FD63CFEF-0A54-460C-87F3-1382FF82885F}">
      <dgm:prSet/>
      <dgm:spPr/>
      <dgm:t>
        <a:bodyPr/>
        <a:lstStyle/>
        <a:p>
          <a:endParaRPr lang="en-US"/>
        </a:p>
      </dgm:t>
    </dgm:pt>
    <dgm:pt modelId="{A08921D7-E632-426B-B438-E6A895DF6913}" type="sibTrans" cxnId="{FD63CFEF-0A54-460C-87F3-1382FF82885F}">
      <dgm:prSet/>
      <dgm:spPr/>
      <dgm:t>
        <a:bodyPr/>
        <a:lstStyle/>
        <a:p>
          <a:endParaRPr lang="en-US"/>
        </a:p>
      </dgm:t>
    </dgm:pt>
    <dgm:pt modelId="{08A92B41-C9EE-4BDB-B411-5AA71737EEDF}">
      <dgm:prSet phldrT="[Text]" custT="1"/>
      <dgm:spPr>
        <a:solidFill>
          <a:srgbClr val="002060"/>
        </a:solidFill>
      </dgm:spPr>
      <dgm:t>
        <a:bodyPr/>
        <a:lstStyle/>
        <a:p>
          <a:r>
            <a:rPr lang="fr-FR" sz="1800" b="1" noProof="0" dirty="0"/>
            <a:t>Mise en œuvre plus rapide </a:t>
          </a:r>
          <a:r>
            <a:rPr lang="fr-FR" sz="1800" noProof="0" dirty="0"/>
            <a:t>: l’introduction des PPP augmente la capacité de mise en œuvre en mobilisant des ressources supplémentaires.</a:t>
          </a:r>
          <a:endParaRPr lang="fr-FR" sz="1800" i="0" noProof="0" dirty="0">
            <a:latin typeface="Roboto" panose="02000000000000000000" pitchFamily="2" charset="0"/>
            <a:ea typeface="Roboto" panose="02000000000000000000" pitchFamily="2" charset="0"/>
          </a:endParaRPr>
        </a:p>
      </dgm:t>
    </dgm:pt>
    <dgm:pt modelId="{4D3AECE2-CDDF-4226-92F9-84BD06DBE8A9}" type="parTrans" cxnId="{F34EC3F0-3A56-47DC-A7B5-E12D6B6DAAB9}">
      <dgm:prSet/>
      <dgm:spPr/>
      <dgm:t>
        <a:bodyPr/>
        <a:lstStyle/>
        <a:p>
          <a:endParaRPr lang="en-US"/>
        </a:p>
      </dgm:t>
    </dgm:pt>
    <dgm:pt modelId="{0621FCA4-2600-4B22-B669-C56BC2536D39}" type="sibTrans" cxnId="{F34EC3F0-3A56-47DC-A7B5-E12D6B6DAAB9}">
      <dgm:prSet/>
      <dgm:spPr/>
      <dgm:t>
        <a:bodyPr/>
        <a:lstStyle/>
        <a:p>
          <a:endParaRPr lang="en-US"/>
        </a:p>
      </dgm:t>
    </dgm:pt>
    <dgm:pt modelId="{999773F6-3E22-4D72-A317-9EDB57787664}">
      <dgm:prSet phldrT="[Text]" custT="1"/>
      <dgm:spPr>
        <a:solidFill>
          <a:srgbClr val="00B0F0"/>
        </a:solidFill>
      </dgm:spPr>
      <dgm:t>
        <a:bodyPr anchor="ctr"/>
        <a:lstStyle/>
        <a:p>
          <a:r>
            <a:rPr lang="fr-FR" sz="1800" b="1" noProof="0" dirty="0"/>
            <a:t>Valorisation des actifs publics: </a:t>
          </a:r>
          <a:r>
            <a:rPr lang="fr-FR" sz="1800" b="0" noProof="0" dirty="0"/>
            <a:t>L</a:t>
          </a:r>
          <a:r>
            <a:rPr lang="fr-FR" sz="1800" noProof="0" dirty="0"/>
            <a:t>e secteur privé peut débloquer la valeur commerciale des actifs publics.</a:t>
          </a:r>
          <a:endParaRPr lang="fr-FR" sz="1800" noProof="0" dirty="0">
            <a:latin typeface="Corbel" panose="020B0503020204020204" pitchFamily="34" charset="0"/>
          </a:endParaRPr>
        </a:p>
      </dgm:t>
    </dgm:pt>
    <dgm:pt modelId="{0DD50FE7-0465-434A-930E-6203FD5B92D1}" type="parTrans" cxnId="{E135E66B-E012-4526-AB84-D89D83CD0ED0}">
      <dgm:prSet/>
      <dgm:spPr/>
      <dgm:t>
        <a:bodyPr/>
        <a:lstStyle/>
        <a:p>
          <a:endParaRPr lang="en-US"/>
        </a:p>
      </dgm:t>
    </dgm:pt>
    <dgm:pt modelId="{7AD6B86A-72FD-4FF4-A83D-F3C77D6D7C88}" type="sibTrans" cxnId="{E135E66B-E012-4526-AB84-D89D83CD0ED0}">
      <dgm:prSet/>
      <dgm:spPr/>
      <dgm:t>
        <a:bodyPr/>
        <a:lstStyle/>
        <a:p>
          <a:endParaRPr lang="en-US"/>
        </a:p>
      </dgm:t>
    </dgm:pt>
    <dgm:pt modelId="{1C651723-0721-4E6E-B183-800031EB7A9B}" type="pres">
      <dgm:prSet presAssocID="{5645FF5A-D3D2-4855-A55C-7DF27B5B9704}" presName="matrix" presStyleCnt="0">
        <dgm:presLayoutVars>
          <dgm:chMax val="1"/>
          <dgm:dir/>
          <dgm:resizeHandles val="exact"/>
        </dgm:presLayoutVars>
      </dgm:prSet>
      <dgm:spPr/>
    </dgm:pt>
    <dgm:pt modelId="{347CE278-DFC9-49E5-866E-E6E914FC9E18}" type="pres">
      <dgm:prSet presAssocID="{5645FF5A-D3D2-4855-A55C-7DF27B5B9704}" presName="axisShape" presStyleLbl="bgShp" presStyleIdx="0" presStyleCnt="1" custScaleX="111148"/>
      <dgm:spPr>
        <a:solidFill>
          <a:schemeClr val="bg1">
            <a:lumMod val="75000"/>
          </a:schemeClr>
        </a:solidFill>
      </dgm:spPr>
    </dgm:pt>
    <dgm:pt modelId="{E88878A0-A3E5-4010-B88C-DB0067E10787}" type="pres">
      <dgm:prSet presAssocID="{5645FF5A-D3D2-4855-A55C-7DF27B5B9704}" presName="rect1" presStyleLbl="node1" presStyleIdx="0" presStyleCnt="4" custScaleX="111135" custScaleY="118966" custLinFactNeighborX="-6485" custLinFactNeighborY="-6869">
        <dgm:presLayoutVars>
          <dgm:chMax val="0"/>
          <dgm:chPref val="0"/>
          <dgm:bulletEnabled val="1"/>
        </dgm:presLayoutVars>
      </dgm:prSet>
      <dgm:spPr/>
    </dgm:pt>
    <dgm:pt modelId="{D914352C-6FA7-49B8-A590-77ED5688EAA2}" type="pres">
      <dgm:prSet presAssocID="{5645FF5A-D3D2-4855-A55C-7DF27B5B9704}" presName="rect2" presStyleLbl="node1" presStyleIdx="1" presStyleCnt="4" custScaleX="112030" custScaleY="119140" custLinFactNeighborX="6647" custLinFactNeighborY="-6810">
        <dgm:presLayoutVars>
          <dgm:chMax val="0"/>
          <dgm:chPref val="0"/>
          <dgm:bulletEnabled val="1"/>
        </dgm:presLayoutVars>
      </dgm:prSet>
      <dgm:spPr/>
    </dgm:pt>
    <dgm:pt modelId="{BC443AFB-2A3D-4D1C-8D5E-59164C21D1AD}" type="pres">
      <dgm:prSet presAssocID="{5645FF5A-D3D2-4855-A55C-7DF27B5B9704}" presName="rect3" presStyleLbl="node1" presStyleIdx="2" presStyleCnt="4" custScaleX="114311" custScaleY="116660" custLinFactNeighborX="-7950" custLinFactNeighborY="6207">
        <dgm:presLayoutVars>
          <dgm:chMax val="0"/>
          <dgm:chPref val="0"/>
          <dgm:bulletEnabled val="1"/>
        </dgm:presLayoutVars>
      </dgm:prSet>
      <dgm:spPr/>
    </dgm:pt>
    <dgm:pt modelId="{80566E8D-95A9-4B58-932C-7E65210CD215}" type="pres">
      <dgm:prSet presAssocID="{5645FF5A-D3D2-4855-A55C-7DF27B5B9704}" presName="rect4" presStyleLbl="node1" presStyleIdx="3" presStyleCnt="4" custScaleX="114576" custScaleY="87938" custLinFactNeighborX="6647" custLinFactNeighborY="-6168">
        <dgm:presLayoutVars>
          <dgm:chMax val="0"/>
          <dgm:chPref val="0"/>
          <dgm:bulletEnabled val="1"/>
        </dgm:presLayoutVars>
      </dgm:prSet>
      <dgm:spPr/>
    </dgm:pt>
  </dgm:ptLst>
  <dgm:cxnLst>
    <dgm:cxn modelId="{04CE4417-A99F-458F-9D5B-900C907CB371}" type="presOf" srcId="{28EC8C09-41AF-4B1F-BA9C-E41FDCCA54FD}" destId="{E88878A0-A3E5-4010-B88C-DB0067E10787}" srcOrd="0" destOrd="0" presId="urn:microsoft.com/office/officeart/2005/8/layout/matrix2"/>
    <dgm:cxn modelId="{A388AA1C-63F6-4F18-BDFE-5CA5AD870A75}" type="presOf" srcId="{581FB183-6870-43BA-868B-EDA042E5A76B}" destId="{D914352C-6FA7-49B8-A590-77ED5688EAA2}" srcOrd="0" destOrd="0" presId="urn:microsoft.com/office/officeart/2005/8/layout/matrix2"/>
    <dgm:cxn modelId="{E135E66B-E012-4526-AB84-D89D83CD0ED0}" srcId="{5645FF5A-D3D2-4855-A55C-7DF27B5B9704}" destId="{999773F6-3E22-4D72-A317-9EDB57787664}" srcOrd="3" destOrd="0" parTransId="{0DD50FE7-0465-434A-930E-6203FD5B92D1}" sibTransId="{7AD6B86A-72FD-4FF4-A83D-F3C77D6D7C88}"/>
    <dgm:cxn modelId="{3DBC31AB-7564-4401-BED9-F0462A7A0804}" type="presOf" srcId="{5645FF5A-D3D2-4855-A55C-7DF27B5B9704}" destId="{1C651723-0721-4E6E-B183-800031EB7A9B}" srcOrd="0" destOrd="0" presId="urn:microsoft.com/office/officeart/2005/8/layout/matrix2"/>
    <dgm:cxn modelId="{D176D7D3-2EF6-4BAB-9A42-02F826C6DA54}" type="presOf" srcId="{999773F6-3E22-4D72-A317-9EDB57787664}" destId="{80566E8D-95A9-4B58-932C-7E65210CD215}" srcOrd="0" destOrd="0" presId="urn:microsoft.com/office/officeart/2005/8/layout/matrix2"/>
    <dgm:cxn modelId="{96E72AE8-A495-417C-B490-31C147ECBC4C}" srcId="{5645FF5A-D3D2-4855-A55C-7DF27B5B9704}" destId="{28EC8C09-41AF-4B1F-BA9C-E41FDCCA54FD}" srcOrd="0" destOrd="0" parTransId="{1804CCB0-9575-4A94-A173-DC549DA48EA8}" sibTransId="{40829618-EBD4-4EBB-A09D-C70D58C8AB63}"/>
    <dgm:cxn modelId="{FD63CFEF-0A54-460C-87F3-1382FF82885F}" srcId="{5645FF5A-D3D2-4855-A55C-7DF27B5B9704}" destId="{581FB183-6870-43BA-868B-EDA042E5A76B}" srcOrd="1" destOrd="0" parTransId="{C9C03790-2111-46C0-B0E9-BB7518BC06CC}" sibTransId="{A08921D7-E632-426B-B438-E6A895DF6913}"/>
    <dgm:cxn modelId="{F34EC3F0-3A56-47DC-A7B5-E12D6B6DAAB9}" srcId="{5645FF5A-D3D2-4855-A55C-7DF27B5B9704}" destId="{08A92B41-C9EE-4BDB-B411-5AA71737EEDF}" srcOrd="2" destOrd="0" parTransId="{4D3AECE2-CDDF-4226-92F9-84BD06DBE8A9}" sibTransId="{0621FCA4-2600-4B22-B669-C56BC2536D39}"/>
    <dgm:cxn modelId="{6C67F9F0-89AB-4671-8D54-4D230D0810A5}" type="presOf" srcId="{08A92B41-C9EE-4BDB-B411-5AA71737EEDF}" destId="{BC443AFB-2A3D-4D1C-8D5E-59164C21D1AD}" srcOrd="0" destOrd="0" presId="urn:microsoft.com/office/officeart/2005/8/layout/matrix2"/>
    <dgm:cxn modelId="{7960CDEF-1F4C-4D89-BA49-A3526D589208}" type="presParOf" srcId="{1C651723-0721-4E6E-B183-800031EB7A9B}" destId="{347CE278-DFC9-49E5-866E-E6E914FC9E18}" srcOrd="0" destOrd="0" presId="urn:microsoft.com/office/officeart/2005/8/layout/matrix2"/>
    <dgm:cxn modelId="{07F7F724-5295-4324-B6AE-3992D78FA14A}" type="presParOf" srcId="{1C651723-0721-4E6E-B183-800031EB7A9B}" destId="{E88878A0-A3E5-4010-B88C-DB0067E10787}" srcOrd="1" destOrd="0" presId="urn:microsoft.com/office/officeart/2005/8/layout/matrix2"/>
    <dgm:cxn modelId="{80ED6272-EC76-4CDA-B88E-E384F0A81D38}" type="presParOf" srcId="{1C651723-0721-4E6E-B183-800031EB7A9B}" destId="{D914352C-6FA7-49B8-A590-77ED5688EAA2}" srcOrd="2" destOrd="0" presId="urn:microsoft.com/office/officeart/2005/8/layout/matrix2"/>
    <dgm:cxn modelId="{3CECD549-74A6-4BCD-9906-181AAF16C69E}" type="presParOf" srcId="{1C651723-0721-4E6E-B183-800031EB7A9B}" destId="{BC443AFB-2A3D-4D1C-8D5E-59164C21D1AD}" srcOrd="3" destOrd="0" presId="urn:microsoft.com/office/officeart/2005/8/layout/matrix2"/>
    <dgm:cxn modelId="{56059693-1A6A-40F4-82BF-3E6EECF8196F}" type="presParOf" srcId="{1C651723-0721-4E6E-B183-800031EB7A9B}" destId="{80566E8D-95A9-4B58-932C-7E65210CD215}"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53B9FA-AA1D-4CD3-911C-F698678868D6}">
      <dsp:nvSpPr>
        <dsp:cNvPr id="0" name=""/>
        <dsp:cNvSpPr/>
      </dsp:nvSpPr>
      <dsp:spPr>
        <a:xfrm>
          <a:off x="0" y="447146"/>
          <a:ext cx="4507408" cy="4524374"/>
        </a:xfrm>
        <a:prstGeom prst="ellipse">
          <a:avLst/>
        </a:prstGeom>
        <a:solidFill>
          <a:srgbClr val="F9922B">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48991" tIns="35560" rIns="248991" bIns="35560" numCol="1" spcCol="1270" anchor="ctr" anchorCtr="0">
          <a:noAutofit/>
        </a:bodyPr>
        <a:lstStyle/>
        <a:p>
          <a:pPr marL="0" lvl="0" indent="0" algn="ctr" defTabSz="1244600">
            <a:lnSpc>
              <a:spcPct val="90000"/>
            </a:lnSpc>
            <a:spcBef>
              <a:spcPct val="0"/>
            </a:spcBef>
            <a:spcAft>
              <a:spcPct val="35000"/>
            </a:spcAft>
            <a:buNone/>
          </a:pPr>
          <a:r>
            <a:rPr lang="fr-FR" sz="2800" kern="1200" noProof="0" dirty="0"/>
            <a:t>PPP d’infrastructures</a:t>
          </a:r>
        </a:p>
      </dsp:txBody>
      <dsp:txXfrm>
        <a:off x="660095" y="1109725"/>
        <a:ext cx="3187218" cy="3199216"/>
      </dsp:txXfrm>
    </dsp:sp>
    <dsp:sp modelId="{866D2C9F-007C-4AF7-AB17-ABB289943A3A}">
      <dsp:nvSpPr>
        <dsp:cNvPr id="0" name=""/>
        <dsp:cNvSpPr/>
      </dsp:nvSpPr>
      <dsp:spPr>
        <a:xfrm>
          <a:off x="3603079" y="447146"/>
          <a:ext cx="4524374" cy="4524374"/>
        </a:xfrm>
        <a:prstGeom prst="ellipse">
          <a:avLst/>
        </a:prstGeom>
        <a:solidFill>
          <a:schemeClr val="accent1">
            <a:lumMod val="60000"/>
            <a:lumOff val="4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48991" tIns="35560" rIns="248991" bIns="35560" numCol="1" spcCol="1270" anchor="ctr" anchorCtr="0">
          <a:noAutofit/>
        </a:bodyPr>
        <a:lstStyle/>
        <a:p>
          <a:pPr marL="0" lvl="0" indent="0" algn="ctr" defTabSz="1244600">
            <a:lnSpc>
              <a:spcPct val="90000"/>
            </a:lnSpc>
            <a:spcBef>
              <a:spcPct val="0"/>
            </a:spcBef>
            <a:spcAft>
              <a:spcPct val="35000"/>
            </a:spcAft>
            <a:buNone/>
          </a:pPr>
          <a:r>
            <a:rPr lang="fr-FR" sz="2800" kern="1200" noProof="0" dirty="0"/>
            <a:t>Climat</a:t>
          </a:r>
        </a:p>
      </dsp:txBody>
      <dsp:txXfrm>
        <a:off x="4265658" y="1109725"/>
        <a:ext cx="3199216" cy="31992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7CE278-DFC9-49E5-866E-E6E914FC9E18}">
      <dsp:nvSpPr>
        <dsp:cNvPr id="0" name=""/>
        <dsp:cNvSpPr/>
      </dsp:nvSpPr>
      <dsp:spPr>
        <a:xfrm>
          <a:off x="1380910" y="0"/>
          <a:ext cx="5543978" cy="4987924"/>
        </a:xfrm>
        <a:prstGeom prst="quadArrow">
          <a:avLst>
            <a:gd name="adj1" fmla="val 2000"/>
            <a:gd name="adj2" fmla="val 4000"/>
            <a:gd name="adj3" fmla="val 5000"/>
          </a:avLst>
        </a:prstGeom>
        <a:solidFill>
          <a:schemeClr val="bg1">
            <a:lumMod val="75000"/>
          </a:schemeClr>
        </a:solidFill>
        <a:ln>
          <a:noFill/>
        </a:ln>
        <a:effectLst/>
      </dsp:spPr>
      <dsp:style>
        <a:lnRef idx="0">
          <a:scrgbClr r="0" g="0" b="0"/>
        </a:lnRef>
        <a:fillRef idx="1">
          <a:scrgbClr r="0" g="0" b="0"/>
        </a:fillRef>
        <a:effectRef idx="0">
          <a:scrgbClr r="0" g="0" b="0"/>
        </a:effectRef>
        <a:fontRef idx="minor"/>
      </dsp:style>
    </dsp:sp>
    <dsp:sp modelId="{E88878A0-A3E5-4010-B88C-DB0067E10787}">
      <dsp:nvSpPr>
        <dsp:cNvPr id="0" name=""/>
        <dsp:cNvSpPr/>
      </dsp:nvSpPr>
      <dsp:spPr>
        <a:xfrm>
          <a:off x="1742684" y="0"/>
          <a:ext cx="2217332" cy="2373573"/>
        </a:xfrm>
        <a:prstGeom prst="roundRect">
          <a:avLst/>
        </a:prstGeom>
        <a:solidFill>
          <a:srgbClr val="F6505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b="1" kern="1200" noProof="0" dirty="0"/>
            <a:t>Plus efficace:</a:t>
          </a:r>
          <a:r>
            <a:rPr lang="fr-FR" sz="1800" kern="1200" noProof="0" dirty="0"/>
            <a:t> Les PPP peuvent augmenter les bénéfices par rapports aux coûts des infrastructures publiques.</a:t>
          </a:r>
          <a:endParaRPr lang="fr-FR" sz="1800" kern="1200" noProof="0" dirty="0">
            <a:latin typeface="Roboto" panose="02000000000000000000" pitchFamily="2" charset="0"/>
            <a:ea typeface="Roboto" panose="02000000000000000000" pitchFamily="2" charset="0"/>
          </a:endParaRPr>
        </a:p>
      </dsp:txBody>
      <dsp:txXfrm>
        <a:off x="1850925" y="108241"/>
        <a:ext cx="2000850" cy="2157091"/>
      </dsp:txXfrm>
    </dsp:sp>
    <dsp:sp modelId="{D914352C-6FA7-49B8-A590-77ED5688EAA2}">
      <dsp:nvSpPr>
        <dsp:cNvPr id="0" name=""/>
        <dsp:cNvSpPr/>
      </dsp:nvSpPr>
      <dsp:spPr>
        <a:xfrm>
          <a:off x="4340086" y="0"/>
          <a:ext cx="2235188" cy="2377045"/>
        </a:xfrm>
        <a:prstGeom prst="round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b="1" kern="1200" noProof="0" dirty="0"/>
            <a:t>Meilleure qualité: </a:t>
          </a:r>
          <a:r>
            <a:rPr lang="fr-FR" sz="1800" kern="1200" noProof="0" dirty="0"/>
            <a:t>les PPP peuvent améliorer la qualité des services en encourageant la performance du secteur privé.</a:t>
          </a:r>
          <a:endParaRPr lang="fr-FR" sz="1800" kern="1200" noProof="0" dirty="0">
            <a:latin typeface="Corbel" panose="020B0503020204020204" pitchFamily="34" charset="0"/>
          </a:endParaRPr>
        </a:p>
      </dsp:txBody>
      <dsp:txXfrm>
        <a:off x="4449199" y="109113"/>
        <a:ext cx="2016962" cy="2158819"/>
      </dsp:txXfrm>
    </dsp:sp>
    <dsp:sp modelId="{BC443AFB-2A3D-4D1C-8D5E-59164C21D1AD}">
      <dsp:nvSpPr>
        <dsp:cNvPr id="0" name=""/>
        <dsp:cNvSpPr/>
      </dsp:nvSpPr>
      <dsp:spPr>
        <a:xfrm>
          <a:off x="1681772" y="2626182"/>
          <a:ext cx="2280698" cy="2327565"/>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b="1" kern="1200" noProof="0" dirty="0"/>
            <a:t>Mise en œuvre plus rapide </a:t>
          </a:r>
          <a:r>
            <a:rPr lang="fr-FR" sz="1800" kern="1200" noProof="0" dirty="0"/>
            <a:t>: l’introduction des PPP augmente la capacité de mise en œuvre en mobilisant des ressources supplémentaires.</a:t>
          </a:r>
          <a:endParaRPr lang="fr-FR" sz="1800" i="0" kern="1200" noProof="0" dirty="0">
            <a:latin typeface="Roboto" panose="02000000000000000000" pitchFamily="2" charset="0"/>
            <a:ea typeface="Roboto" panose="02000000000000000000" pitchFamily="2" charset="0"/>
          </a:endParaRPr>
        </a:p>
      </dsp:txBody>
      <dsp:txXfrm>
        <a:off x="1793106" y="2737516"/>
        <a:ext cx="2058030" cy="2104897"/>
      </dsp:txXfrm>
    </dsp:sp>
    <dsp:sp modelId="{80566E8D-95A9-4B58-932C-7E65210CD215}">
      <dsp:nvSpPr>
        <dsp:cNvPr id="0" name=""/>
        <dsp:cNvSpPr/>
      </dsp:nvSpPr>
      <dsp:spPr>
        <a:xfrm>
          <a:off x="4314688" y="2665806"/>
          <a:ext cx="2285985" cy="1754512"/>
        </a:xfrm>
        <a:prstGeom prst="roundRect">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FR" sz="1800" b="1" kern="1200" noProof="0" dirty="0"/>
            <a:t>Valorisation des actifs publics: </a:t>
          </a:r>
          <a:r>
            <a:rPr lang="fr-FR" sz="1800" b="0" kern="1200" noProof="0" dirty="0"/>
            <a:t>L</a:t>
          </a:r>
          <a:r>
            <a:rPr lang="fr-FR" sz="1800" kern="1200" noProof="0" dirty="0"/>
            <a:t>e secteur privé peut débloquer la valeur commerciale des actifs publics.</a:t>
          </a:r>
          <a:endParaRPr lang="fr-FR" sz="1800" kern="1200" noProof="0" dirty="0">
            <a:latin typeface="Corbel" panose="020B0503020204020204" pitchFamily="34" charset="0"/>
          </a:endParaRPr>
        </a:p>
      </dsp:txBody>
      <dsp:txXfrm>
        <a:off x="4400336" y="2751454"/>
        <a:ext cx="2114689" cy="1583216"/>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8C46DE5-49EE-9A52-04E5-ED11A4C5C500}"/>
              </a:ext>
            </a:extLst>
          </p:cNvPr>
          <p:cNvSpPr>
            <a:spLocks noGrp="1"/>
          </p:cNvSpPr>
          <p:nvPr>
            <p:ph type="hdr" sz="quarter"/>
          </p:nvPr>
        </p:nvSpPr>
        <p:spPr>
          <a:xfrm>
            <a:off x="0" y="1"/>
            <a:ext cx="4034264" cy="352120"/>
          </a:xfrm>
          <a:prstGeom prst="rect">
            <a:avLst/>
          </a:prstGeom>
        </p:spPr>
        <p:txBody>
          <a:bodyPr vert="horz" lIns="92446" tIns="46223" rIns="92446" bIns="46223" rtlCol="0"/>
          <a:lstStyle>
            <a:lvl1pPr algn="l">
              <a:defRPr sz="1200"/>
            </a:lvl1pPr>
          </a:lstStyle>
          <a:p>
            <a:endParaRPr lang="en-US"/>
          </a:p>
        </p:txBody>
      </p:sp>
      <p:sp>
        <p:nvSpPr>
          <p:cNvPr id="3" name="Date Placeholder 2">
            <a:extLst>
              <a:ext uri="{FF2B5EF4-FFF2-40B4-BE49-F238E27FC236}">
                <a16:creationId xmlns:a16="http://schemas.microsoft.com/office/drawing/2014/main" id="{1FB48004-9FEE-2475-A0CA-509FA252B2A2}"/>
              </a:ext>
            </a:extLst>
          </p:cNvPr>
          <p:cNvSpPr>
            <a:spLocks noGrp="1"/>
          </p:cNvSpPr>
          <p:nvPr>
            <p:ph type="dt" sz="quarter" idx="1"/>
          </p:nvPr>
        </p:nvSpPr>
        <p:spPr>
          <a:xfrm>
            <a:off x="5273233" y="1"/>
            <a:ext cx="4034264" cy="352120"/>
          </a:xfrm>
          <a:prstGeom prst="rect">
            <a:avLst/>
          </a:prstGeom>
        </p:spPr>
        <p:txBody>
          <a:bodyPr vert="horz" lIns="92446" tIns="46223" rIns="92446" bIns="46223" rtlCol="0"/>
          <a:lstStyle>
            <a:lvl1pPr algn="r">
              <a:defRPr sz="1200"/>
            </a:lvl1pPr>
          </a:lstStyle>
          <a:p>
            <a:endParaRPr lang="en-US"/>
          </a:p>
        </p:txBody>
      </p:sp>
      <p:sp>
        <p:nvSpPr>
          <p:cNvPr id="4" name="Footer Placeholder 3">
            <a:extLst>
              <a:ext uri="{FF2B5EF4-FFF2-40B4-BE49-F238E27FC236}">
                <a16:creationId xmlns:a16="http://schemas.microsoft.com/office/drawing/2014/main" id="{6DA6DF1A-B642-806F-3249-C42C4D77F28B}"/>
              </a:ext>
            </a:extLst>
          </p:cNvPr>
          <p:cNvSpPr>
            <a:spLocks noGrp="1"/>
          </p:cNvSpPr>
          <p:nvPr>
            <p:ph type="ftr" sz="quarter" idx="2"/>
          </p:nvPr>
        </p:nvSpPr>
        <p:spPr>
          <a:xfrm>
            <a:off x="0" y="6670981"/>
            <a:ext cx="4034264" cy="352119"/>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7400784-B380-8456-194C-4A3FA72A8E77}"/>
              </a:ext>
            </a:extLst>
          </p:cNvPr>
          <p:cNvSpPr>
            <a:spLocks noGrp="1"/>
          </p:cNvSpPr>
          <p:nvPr>
            <p:ph type="sldNum" sz="quarter" idx="3"/>
          </p:nvPr>
        </p:nvSpPr>
        <p:spPr>
          <a:xfrm>
            <a:off x="5273233" y="6670981"/>
            <a:ext cx="4034264" cy="352119"/>
          </a:xfrm>
          <a:prstGeom prst="rect">
            <a:avLst/>
          </a:prstGeom>
        </p:spPr>
        <p:txBody>
          <a:bodyPr vert="horz" lIns="92446" tIns="46223" rIns="92446" bIns="46223" rtlCol="0" anchor="b"/>
          <a:lstStyle>
            <a:lvl1pPr algn="r">
              <a:defRPr sz="1200"/>
            </a:lvl1pPr>
          </a:lstStyle>
          <a:p>
            <a:fld id="{86AFEF6A-5664-4CE0-A66E-5586432D1445}" type="slidenum">
              <a:rPr lang="en-US" smtClean="0"/>
              <a:t>‹#›</a:t>
            </a:fld>
            <a:endParaRPr lang="en-US"/>
          </a:p>
        </p:txBody>
      </p:sp>
    </p:spTree>
    <p:extLst>
      <p:ext uri="{BB962C8B-B14F-4D97-AF65-F5344CB8AC3E}">
        <p14:creationId xmlns:p14="http://schemas.microsoft.com/office/powerpoint/2010/main" val="325704285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033943" cy="352374"/>
          </a:xfrm>
          <a:prstGeom prst="rect">
            <a:avLst/>
          </a:prstGeom>
        </p:spPr>
        <p:txBody>
          <a:bodyPr vert="horz" lIns="92446" tIns="46223" rIns="92446" bIns="46223" rtlCol="0"/>
          <a:lstStyle>
            <a:lvl1pPr algn="l">
              <a:defRPr sz="1200"/>
            </a:lvl1pPr>
          </a:lstStyle>
          <a:p>
            <a:endParaRPr lang="en-GB"/>
          </a:p>
        </p:txBody>
      </p:sp>
      <p:sp>
        <p:nvSpPr>
          <p:cNvPr id="3" name="Date Placeholder 2"/>
          <p:cNvSpPr>
            <a:spLocks noGrp="1"/>
          </p:cNvSpPr>
          <p:nvPr>
            <p:ph type="dt" idx="1"/>
          </p:nvPr>
        </p:nvSpPr>
        <p:spPr>
          <a:xfrm>
            <a:off x="5273003" y="0"/>
            <a:ext cx="4033943" cy="352374"/>
          </a:xfrm>
          <a:prstGeom prst="rect">
            <a:avLst/>
          </a:prstGeom>
        </p:spPr>
        <p:txBody>
          <a:bodyPr vert="horz" lIns="92446" tIns="46223" rIns="92446" bIns="46223" rtlCol="0"/>
          <a:lstStyle>
            <a:lvl1pPr algn="r">
              <a:defRPr sz="1200"/>
            </a:lvl1pPr>
          </a:lstStyle>
          <a:p>
            <a:endParaRPr lang="en-GB"/>
          </a:p>
        </p:txBody>
      </p:sp>
      <p:sp>
        <p:nvSpPr>
          <p:cNvPr id="4" name="Slide Image Placeholder 3"/>
          <p:cNvSpPr>
            <a:spLocks noGrp="1" noRot="1" noChangeAspect="1"/>
          </p:cNvSpPr>
          <p:nvPr>
            <p:ph type="sldImg" idx="2"/>
          </p:nvPr>
        </p:nvSpPr>
        <p:spPr>
          <a:xfrm>
            <a:off x="2547938" y="877888"/>
            <a:ext cx="4213225" cy="2370137"/>
          </a:xfrm>
          <a:prstGeom prst="rect">
            <a:avLst/>
          </a:prstGeom>
          <a:noFill/>
          <a:ln w="12700">
            <a:solidFill>
              <a:prstClr val="black"/>
            </a:solidFill>
          </a:ln>
        </p:spPr>
        <p:txBody>
          <a:bodyPr vert="horz" lIns="92446" tIns="46223" rIns="92446" bIns="46223" rtlCol="0" anchor="ctr"/>
          <a:lstStyle/>
          <a:p>
            <a:endParaRPr lang="en-GB"/>
          </a:p>
        </p:txBody>
      </p:sp>
      <p:sp>
        <p:nvSpPr>
          <p:cNvPr id="5" name="Notes Placeholder 4"/>
          <p:cNvSpPr>
            <a:spLocks noGrp="1"/>
          </p:cNvSpPr>
          <p:nvPr>
            <p:ph type="body" sz="quarter" idx="3"/>
          </p:nvPr>
        </p:nvSpPr>
        <p:spPr>
          <a:xfrm>
            <a:off x="930910" y="3379868"/>
            <a:ext cx="7447280" cy="2765345"/>
          </a:xfrm>
          <a:prstGeom prst="rect">
            <a:avLst/>
          </a:prstGeom>
        </p:spPr>
        <p:txBody>
          <a:bodyPr vert="horz" lIns="92446" tIns="46223" rIns="92446" bIns="4622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6670728"/>
            <a:ext cx="4033943" cy="352373"/>
          </a:xfrm>
          <a:prstGeom prst="rect">
            <a:avLst/>
          </a:prstGeom>
        </p:spPr>
        <p:txBody>
          <a:bodyPr vert="horz" lIns="92446" tIns="46223" rIns="92446" bIns="46223" rtlCol="0" anchor="b"/>
          <a:lstStyle>
            <a:lvl1pPr algn="l">
              <a:defRPr sz="1200"/>
            </a:lvl1pPr>
          </a:lstStyle>
          <a:p>
            <a:endParaRPr lang="en-GB"/>
          </a:p>
        </p:txBody>
      </p:sp>
      <p:sp>
        <p:nvSpPr>
          <p:cNvPr id="7" name="Slide Number Placeholder 6"/>
          <p:cNvSpPr>
            <a:spLocks noGrp="1"/>
          </p:cNvSpPr>
          <p:nvPr>
            <p:ph type="sldNum" sz="quarter" idx="5"/>
          </p:nvPr>
        </p:nvSpPr>
        <p:spPr>
          <a:xfrm>
            <a:off x="5273003" y="6670728"/>
            <a:ext cx="4033943" cy="352373"/>
          </a:xfrm>
          <a:prstGeom prst="rect">
            <a:avLst/>
          </a:prstGeom>
        </p:spPr>
        <p:txBody>
          <a:bodyPr vert="horz" lIns="92446" tIns="46223" rIns="92446" bIns="46223" rtlCol="0" anchor="b"/>
          <a:lstStyle>
            <a:lvl1pPr algn="r">
              <a:defRPr sz="1200"/>
            </a:lvl1pPr>
          </a:lstStyle>
          <a:p>
            <a:fld id="{0D92EB36-4A80-453E-AD60-5EAF852BCFB2}" type="slidenum">
              <a:rPr lang="en-GB" smtClean="0"/>
              <a:t>‹#›</a:t>
            </a:fld>
            <a:endParaRPr lang="en-GB"/>
          </a:p>
        </p:txBody>
      </p:sp>
    </p:spTree>
    <p:extLst>
      <p:ext uri="{BB962C8B-B14F-4D97-AF65-F5344CB8AC3E}">
        <p14:creationId xmlns:p14="http://schemas.microsoft.com/office/powerpoint/2010/main" val="343482874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Good morning! I’d like to start off today by first thanking the (host organisation) and (host person) for hosting this masterclass, and GCA and (GCA person) for their leadership in convening it.</a:t>
            </a:r>
          </a:p>
          <a:p>
            <a:r>
              <a:rPr lang="en-GB" dirty="0"/>
              <a:t>And of course I’m delighted that we have a room full of attendees – because this Masterclass is actually all about you.  Our goal in this Masterclass is to increase knowledge.  But where does this knowledge come from? The obvious answer, is from the presenters. And yes, myself and my fellow presenters do have lots of experience and skills that we are looking forward to sharing in the coming days; but each of you also have much knowledge and experience, which is probably more relevant to your context than my experience is.  So I’m equally excited to hear what each of you have to share on the topics as well.  And so I look forward to a masterclass where we actually all learn from each other.  So please don’t hesitate to ask questions, to answer each other’s questions, to offer the insights that you have, and lets engage in discussions rather than in lectures – that way we can pool </a:t>
            </a:r>
            <a:r>
              <a:rPr lang="en-GB" u="sng" dirty="0"/>
              <a:t>all</a:t>
            </a:r>
            <a:r>
              <a:rPr lang="en-GB" dirty="0"/>
              <a:t> our knowledge and come out at the end of this week much richer than if I just stand here and talk for 4 days!</a:t>
            </a:r>
          </a:p>
          <a:p>
            <a:endParaRPr lang="en-GB" dirty="0"/>
          </a:p>
        </p:txBody>
      </p:sp>
    </p:spTree>
    <p:extLst>
      <p:ext uri="{BB962C8B-B14F-4D97-AF65-F5344CB8AC3E}">
        <p14:creationId xmlns:p14="http://schemas.microsoft.com/office/powerpoint/2010/main" val="1875032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Now we’ll move onto a broad introduction of climate.</a:t>
            </a:r>
          </a:p>
        </p:txBody>
      </p:sp>
    </p:spTree>
    <p:extLst>
      <p:ext uri="{BB962C8B-B14F-4D97-AF65-F5344CB8AC3E}">
        <p14:creationId xmlns:p14="http://schemas.microsoft.com/office/powerpoint/2010/main" val="26168858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We’ll start with diving straight into Climate Change.  Whilst a decade ago there may have been doubt about the reality of climate change, measured data over the last few years have made it clear. Increased greenhouse gas emissions from human activities </a:t>
            </a:r>
            <a:r>
              <a:rPr lang="en-GB" u="sng" dirty="0"/>
              <a:t>are</a:t>
            </a:r>
            <a:r>
              <a:rPr lang="en-GB" dirty="0"/>
              <a:t> causing changes to climate.</a:t>
            </a:r>
          </a:p>
          <a:p>
            <a:endParaRPr lang="en-GB" dirty="0"/>
          </a:p>
          <a:p>
            <a:r>
              <a:rPr lang="en-GB" dirty="0"/>
              <a:t>The figure on the left shows the increase since 1850 in human-induced greenhouse gas emissions of various types, including CO2; and the figure on the right shows how global surface temperature has correspondingly increased over the same 170yr period.  A clear tend is evident over the last 50 years in both graphs.  Emissions in 1850 were practically zero, but are now at an </a:t>
            </a:r>
            <a:r>
              <a:rPr lang="en-GB" dirty="0" err="1"/>
              <a:t>alltime</a:t>
            </a:r>
            <a:r>
              <a:rPr lang="en-GB" dirty="0"/>
              <a:t> high approaching 60 gigatons CO2 per yr.  Whilst global surface temperature is now averaging 1.1 </a:t>
            </a:r>
            <a:r>
              <a:rPr lang="en-GB" dirty="0" err="1"/>
              <a:t>deg</a:t>
            </a:r>
            <a:r>
              <a:rPr lang="en-GB" dirty="0"/>
              <a:t> warmer than 1900.  In fact, I heard on the radio that last year the earth recorded a 1.5 </a:t>
            </a:r>
            <a:r>
              <a:rPr lang="en-GB" dirty="0" err="1"/>
              <a:t>deg</a:t>
            </a:r>
            <a:r>
              <a:rPr lang="en-GB" dirty="0"/>
              <a:t> average surface temperature increase compared to 1850, which is </a:t>
            </a:r>
            <a:r>
              <a:rPr lang="en-GB" u="sng" dirty="0"/>
              <a:t>even more </a:t>
            </a:r>
            <a:r>
              <a:rPr lang="en-GB" dirty="0"/>
              <a:t>significant than shown on this graph.</a:t>
            </a:r>
          </a:p>
        </p:txBody>
      </p:sp>
    </p:spTree>
    <p:extLst>
      <p:ext uri="{BB962C8B-B14F-4D97-AF65-F5344CB8AC3E}">
        <p14:creationId xmlns:p14="http://schemas.microsoft.com/office/powerpoint/2010/main" val="1986517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And what about the future?</a:t>
            </a:r>
          </a:p>
          <a:p>
            <a:r>
              <a:rPr lang="en-GB" b="1" dirty="0"/>
              <a:t>What do you think the forecasts are for what the global surface temperature change will be by 2100? Any guesses?</a:t>
            </a:r>
          </a:p>
          <a:p>
            <a:r>
              <a:rPr lang="en-GB" b="0" dirty="0"/>
              <a:t>The answer is somewhere between 1.4 </a:t>
            </a:r>
            <a:r>
              <a:rPr lang="en-GB" b="0" dirty="0" err="1"/>
              <a:t>deg</a:t>
            </a:r>
            <a:r>
              <a:rPr lang="en-GB" b="0" dirty="0"/>
              <a:t> and 5.7 </a:t>
            </a:r>
            <a:r>
              <a:rPr lang="en-GB" b="0" dirty="0" err="1"/>
              <a:t>deg</a:t>
            </a:r>
            <a:r>
              <a:rPr lang="en-GB" b="0" dirty="0"/>
              <a:t>, depending on the actions that we take over the next 70 years.  If we reduce greenhouse gas emissions as far as possible, then we’ll likely end up at the lower end of that range, and if we just continue as we were without any attempt to reduce emissions, then we’ll end up at the upper end of that range.  </a:t>
            </a:r>
          </a:p>
          <a:p>
            <a:r>
              <a:rPr lang="en-GB" b="0" dirty="0"/>
              <a:t>But where do these forecasts come from? We will now take a moment to share that with you.</a:t>
            </a:r>
          </a:p>
        </p:txBody>
      </p:sp>
    </p:spTree>
    <p:extLst>
      <p:ext uri="{BB962C8B-B14F-4D97-AF65-F5344CB8AC3E}">
        <p14:creationId xmlns:p14="http://schemas.microsoft.com/office/powerpoint/2010/main" val="3287764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(Describe what the RCPs and SSPs are, and what the differences and similarities between the two are)</a:t>
            </a:r>
          </a:p>
        </p:txBody>
      </p:sp>
    </p:spTree>
    <p:extLst>
      <p:ext uri="{BB962C8B-B14F-4D97-AF65-F5344CB8AC3E}">
        <p14:creationId xmlns:p14="http://schemas.microsoft.com/office/powerpoint/2010/main" val="5623935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slide to illustrate the differences and similarities between the RCPs and SSPs)</a:t>
            </a:r>
          </a:p>
        </p:txBody>
      </p:sp>
    </p:spTree>
    <p:extLst>
      <p:ext uri="{BB962C8B-B14F-4D97-AF65-F5344CB8AC3E}">
        <p14:creationId xmlns:p14="http://schemas.microsoft.com/office/powerpoint/2010/main" val="38636965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But what do these climate change forecasts mean in practice? This slide gives some indication of the general effects that varying degrees of warming of the earth are likely to cause…</a:t>
            </a:r>
          </a:p>
          <a:p>
            <a:r>
              <a:rPr lang="en-GB" b="1" dirty="0"/>
              <a:t>What interests you most?</a:t>
            </a:r>
          </a:p>
          <a:p>
            <a:r>
              <a:rPr lang="en-GB" b="1" dirty="0"/>
              <a:t>How would these effects manifest in (name of country)?</a:t>
            </a:r>
          </a:p>
        </p:txBody>
      </p:sp>
    </p:spTree>
    <p:extLst>
      <p:ext uri="{BB962C8B-B14F-4D97-AF65-F5344CB8AC3E}">
        <p14:creationId xmlns:p14="http://schemas.microsoft.com/office/powerpoint/2010/main" val="897768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What is worrying, is that these effects of climate change can cascade…..</a:t>
            </a:r>
          </a:p>
        </p:txBody>
      </p:sp>
    </p:spTree>
    <p:extLst>
      <p:ext uri="{BB962C8B-B14F-4D97-AF65-F5344CB8AC3E}">
        <p14:creationId xmlns:p14="http://schemas.microsoft.com/office/powerpoint/2010/main" val="18115092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But how does climate change relate to infrastructure projects, in Africa?  Actually, this is not really a new issue. Floods, droughts, tropical cyclones and the like are hazards that African communities have always had to deal with, and which have always had to be considered when designing, building and operating infrastructure on the continent.  Some of the stats on this slide bear this out, for instance the fact that Drought in Kariba Dam….</a:t>
            </a:r>
          </a:p>
          <a:p>
            <a:r>
              <a:rPr lang="en-GB" dirty="0"/>
              <a:t>So we need to keep in mind that discussions around climate </a:t>
            </a:r>
            <a:r>
              <a:rPr lang="en-GB" u="sng" dirty="0"/>
              <a:t>change</a:t>
            </a:r>
            <a:r>
              <a:rPr lang="en-GB" dirty="0"/>
              <a:t> effects can sometimes be a distraction to the fundamental principles of infrastructure development – proper planning, professional design, competent contractors to construct, and capacity to operate and maintain properly.  So we must be careful not to lose sight of the fact that all this remains the most important – whether there is climate change or not.</a:t>
            </a:r>
          </a:p>
          <a:p>
            <a:r>
              <a:rPr lang="en-GB" dirty="0"/>
              <a:t>But we </a:t>
            </a:r>
            <a:r>
              <a:rPr lang="en-GB" u="sng" dirty="0"/>
              <a:t>are</a:t>
            </a:r>
            <a:r>
              <a:rPr lang="en-GB" dirty="0"/>
              <a:t> starting to understand that these climate hazards are likely to get worse. This slide shows maps of how regional precipitation is expected to change in response to future scenarios of 2 degree or 4 degree change in global temperature.  </a:t>
            </a:r>
          </a:p>
          <a:p>
            <a:r>
              <a:rPr lang="en-GB" dirty="0"/>
              <a:t>We should note 2 things from these maps. Firstly, they show that the forecast changes in climate differ spatially – some areas will for instance experience greater rainfall in future, while others will experience less.  And secondly, these changes are significant – up to 40% more or less rainfall depending on location.  You can imagine that this makes a big difference to how much water is available to a hydropower dam, for instance – think of (provide example in country – e.g. the newly-built Julius Nyerere Hydropower Station on the Rufiji River in Tanzania)</a:t>
            </a:r>
          </a:p>
          <a:p>
            <a:r>
              <a:rPr lang="en-GB" dirty="0"/>
              <a:t>We should not be blind to these forecast changes.  We now have sufficient knowledge that climate is changing, that we cannot shrug our shoulders in 20 years time and say that we didn’t know.  So we must act accordingly. But how?       That’s exactly what this masterclass is all about – trying to share knowledge and experiences and generate discussion, so that we find ways to actually </a:t>
            </a:r>
            <a:r>
              <a:rPr lang="en-GB" u="sng" dirty="0"/>
              <a:t>incorporate</a:t>
            </a:r>
            <a:r>
              <a:rPr lang="en-GB" dirty="0"/>
              <a:t> considerations of climate resilience into the </a:t>
            </a:r>
            <a:r>
              <a:rPr lang="en-GB" u="sng" dirty="0"/>
              <a:t>existing</a:t>
            </a:r>
            <a:r>
              <a:rPr lang="en-GB" dirty="0"/>
              <a:t> processes by which we support infrastructure development across the continent.  We don’t have to throw out anything that we already know about developing infrastructure projects; </a:t>
            </a:r>
            <a:r>
              <a:rPr lang="en-GB" b="1" dirty="0"/>
              <a:t>we should just keep this extra dimension of climate resilience in mind when going through our processes</a:t>
            </a:r>
            <a:r>
              <a:rPr lang="en-GB" dirty="0"/>
              <a:t>. </a:t>
            </a:r>
          </a:p>
        </p:txBody>
      </p:sp>
    </p:spTree>
    <p:extLst>
      <p:ext uri="{BB962C8B-B14F-4D97-AF65-F5344CB8AC3E}">
        <p14:creationId xmlns:p14="http://schemas.microsoft.com/office/powerpoint/2010/main" val="30372699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Quick stretch?</a:t>
            </a:r>
          </a:p>
          <a:p>
            <a:r>
              <a:rPr lang="en-GB" dirty="0"/>
              <a:t>In the preceding slides we’ve seen what effects climate has </a:t>
            </a:r>
            <a:r>
              <a:rPr lang="en-GB" u="sng" dirty="0"/>
              <a:t>generally</a:t>
            </a:r>
            <a:r>
              <a:rPr lang="en-GB" dirty="0"/>
              <a:t>. </a:t>
            </a:r>
          </a:p>
          <a:p>
            <a:r>
              <a:rPr lang="en-GB" dirty="0"/>
              <a:t>But now we’ll look at some examples of how climate specifically interacts with infrastructure, and consequently what effect that can have on an Infrastructure PPP…</a:t>
            </a:r>
          </a:p>
        </p:txBody>
      </p:sp>
    </p:spTree>
    <p:extLst>
      <p:ext uri="{BB962C8B-B14F-4D97-AF65-F5344CB8AC3E}">
        <p14:creationId xmlns:p14="http://schemas.microsoft.com/office/powerpoint/2010/main" val="6830668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focusses on the Transport Sector.</a:t>
            </a:r>
          </a:p>
          <a:p>
            <a:r>
              <a:rPr lang="en-GB" dirty="0"/>
              <a:t>Lets pick the first on the list….</a:t>
            </a:r>
          </a:p>
          <a:p>
            <a:r>
              <a:rPr lang="en-GB" dirty="0"/>
              <a:t>These are just </a:t>
            </a:r>
            <a:r>
              <a:rPr lang="en-GB" u="sng" dirty="0"/>
              <a:t>some</a:t>
            </a:r>
            <a:r>
              <a:rPr lang="en-GB" dirty="0"/>
              <a:t> examples of how climate can impact on our infrastructure PPPs.</a:t>
            </a:r>
          </a:p>
        </p:txBody>
      </p:sp>
    </p:spTree>
    <p:extLst>
      <p:ext uri="{BB962C8B-B14F-4D97-AF65-F5344CB8AC3E}">
        <p14:creationId xmlns:p14="http://schemas.microsoft.com/office/powerpoint/2010/main" val="3489545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Start with an introductory module where we go through the basic principles of climate resilience. </a:t>
            </a:r>
          </a:p>
          <a:p>
            <a:r>
              <a:rPr lang="en-GB" dirty="0"/>
              <a:t>Then in the following modules we’ll move through each phase of the Infrastructure PPP life-cycle and describe how to apply these principles of climate resilience into each phase.</a:t>
            </a:r>
          </a:p>
          <a:p>
            <a:r>
              <a:rPr lang="en-GB" dirty="0"/>
              <a:t>So Module 2 tackles risk assessment, firstly in the project identification phase and then in the project appraisal phase.  </a:t>
            </a:r>
          </a:p>
          <a:p>
            <a:r>
              <a:rPr lang="en-GB" dirty="0"/>
              <a:t>Module 3 then covers identification and prioritization of climate adaptation and resilience options.  </a:t>
            </a:r>
          </a:p>
          <a:p>
            <a:r>
              <a:rPr lang="en-GB" dirty="0"/>
              <a:t>Module 4 moves on to questions of financing for these climate adaptation options;</a:t>
            </a:r>
          </a:p>
          <a:p>
            <a:r>
              <a:rPr lang="en-GB" dirty="0"/>
              <a:t>and Module 5 then covers how climate resilience continues to be integrated into PPPs through the tender &amp; award phase and the contract management phase.  </a:t>
            </a:r>
          </a:p>
          <a:p>
            <a:r>
              <a:rPr lang="en-GB" dirty="0"/>
              <a:t>So from Modules 2-5 we are following a rough chronological order of the project life-cycle.  </a:t>
            </a:r>
          </a:p>
          <a:p>
            <a:r>
              <a:rPr lang="en-GB" dirty="0"/>
              <a:t>These modules are supplemented in this Masterclass with some additional content presentations, some case studies, exercises, Q&amp;A discussions and a final integration exercise. </a:t>
            </a:r>
          </a:p>
        </p:txBody>
      </p:sp>
    </p:spTree>
    <p:extLst>
      <p:ext uri="{BB962C8B-B14F-4D97-AF65-F5344CB8AC3E}">
        <p14:creationId xmlns:p14="http://schemas.microsoft.com/office/powerpoint/2010/main" val="15557992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Considering the same 3 climate hazards:</a:t>
            </a:r>
          </a:p>
          <a:p>
            <a:endParaRPr lang="en-GB"/>
          </a:p>
          <a:p>
            <a:r>
              <a:rPr lang="en-GB"/>
              <a:t>….Same general effects on the PPP</a:t>
            </a:r>
          </a:p>
        </p:txBody>
      </p:sp>
    </p:spTree>
    <p:extLst>
      <p:ext uri="{BB962C8B-B14F-4D97-AF65-F5344CB8AC3E}">
        <p14:creationId xmlns:p14="http://schemas.microsoft.com/office/powerpoint/2010/main" val="4513890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1842921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just a selection of possible impacts. In the presentations tomorrow on Modules 2 and 3 we’ll describe how to identify which particular hazards are actually a risk, how to assess that risk for a particular project, and how to determine what solutions may be most appropriate to address that risk.</a:t>
            </a:r>
          </a:p>
        </p:txBody>
      </p:sp>
    </p:spTree>
    <p:extLst>
      <p:ext uri="{BB962C8B-B14F-4D97-AF65-F5344CB8AC3E}">
        <p14:creationId xmlns:p14="http://schemas.microsoft.com/office/powerpoint/2010/main" val="1672159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u="none" dirty="0">
                <a:solidFill>
                  <a:srgbClr val="FF0000"/>
                </a:solidFill>
              </a:rPr>
              <a:t>But why </a:t>
            </a:r>
            <a:r>
              <a:rPr lang="en-GB" i="0" u="sng" dirty="0">
                <a:solidFill>
                  <a:srgbClr val="FF0000"/>
                </a:solidFill>
              </a:rPr>
              <a:t>should</a:t>
            </a:r>
            <a:r>
              <a:rPr lang="en-GB" i="0" u="none" dirty="0">
                <a:solidFill>
                  <a:srgbClr val="FF0000"/>
                </a:solidFill>
              </a:rPr>
              <a:t> we bother about addressing climate risks? I’ve highlighted 4 points here that underpin why this is important for Infrastructure PPPs.</a:t>
            </a:r>
          </a:p>
          <a:p>
            <a:r>
              <a:rPr lang="en-GB" b="1" i="0" u="none" dirty="0">
                <a:solidFill>
                  <a:srgbClr val="FF0000"/>
                </a:solidFill>
              </a:rPr>
              <a:t>Repair costs</a:t>
            </a:r>
            <a:r>
              <a:rPr lang="en-GB" i="0" u="none" dirty="0">
                <a:solidFill>
                  <a:srgbClr val="FF0000"/>
                </a:solidFill>
              </a:rPr>
              <a:t>: obvious one, easiest to conceptualise. If a hazard causes damage to a road, then it costs money to repair that damage.  It could be cheaper to avoid that damage in the first place. And if not properly repaired, the lifespan of the asset could be reduced, which has very big negative implications for the Value-for-Money of a PPP project.</a:t>
            </a:r>
          </a:p>
          <a:p>
            <a:r>
              <a:rPr lang="en-GB" b="1" i="0" u="none" dirty="0">
                <a:solidFill>
                  <a:srgbClr val="FF0000"/>
                </a:solidFill>
              </a:rPr>
              <a:t>Reduced service interruptions</a:t>
            </a:r>
            <a:r>
              <a:rPr lang="en-GB" i="0" u="none" dirty="0">
                <a:solidFill>
                  <a:srgbClr val="FF0000"/>
                </a:solidFill>
              </a:rPr>
              <a:t>. Now consider the same hazard event. Not only was there damage to the road, but the road had to be closed to traffic.  That closure costs the economy. And if it’s a toll road, then the private party loses user fees. </a:t>
            </a:r>
            <a:r>
              <a:rPr lang="en-GB" i="0" u="sng" dirty="0">
                <a:solidFill>
                  <a:srgbClr val="FF0000"/>
                </a:solidFill>
              </a:rPr>
              <a:t>Preventing</a:t>
            </a:r>
            <a:r>
              <a:rPr lang="en-GB" i="0" u="none" dirty="0">
                <a:solidFill>
                  <a:srgbClr val="FF0000"/>
                </a:solidFill>
              </a:rPr>
              <a:t> service interruptions from climate hazards can therefore </a:t>
            </a:r>
            <a:r>
              <a:rPr lang="en-GB" i="0" u="sng" dirty="0">
                <a:solidFill>
                  <a:srgbClr val="FF0000"/>
                </a:solidFill>
              </a:rPr>
              <a:t>also</a:t>
            </a:r>
            <a:r>
              <a:rPr lang="en-GB" i="0" u="none" dirty="0">
                <a:solidFill>
                  <a:srgbClr val="FF0000"/>
                </a:solidFill>
              </a:rPr>
              <a:t> have a Value-for-Money benefit .</a:t>
            </a:r>
          </a:p>
          <a:p>
            <a:r>
              <a:rPr lang="en-GB" b="1" i="0" u="none" dirty="0">
                <a:solidFill>
                  <a:srgbClr val="FF0000"/>
                </a:solidFill>
              </a:rPr>
              <a:t>Co-benefits</a:t>
            </a:r>
            <a:r>
              <a:rPr lang="en-GB" i="0" u="none" dirty="0">
                <a:solidFill>
                  <a:srgbClr val="FF0000"/>
                </a:solidFill>
              </a:rPr>
              <a:t> – By co-benefits we mean secondary benefits that were not necessarily the main aim of the project, but arise nonetheless.  Think in terms of benefits to other non-project infrastructure, benefits to livelihoods that comes from flood protection works for example, and ecosystem services provided by nature-based resilience solutions.</a:t>
            </a:r>
          </a:p>
          <a:p>
            <a:r>
              <a:rPr lang="en-GB" b="1" i="0" u="none" dirty="0">
                <a:solidFill>
                  <a:srgbClr val="FF0000"/>
                </a:solidFill>
              </a:rPr>
              <a:t>Financing</a:t>
            </a:r>
            <a:r>
              <a:rPr lang="en-GB" i="0" u="none" dirty="0">
                <a:solidFill>
                  <a:srgbClr val="FF0000"/>
                </a:solidFill>
              </a:rPr>
              <a:t> …… this is not only driven by funders; private companies themselves are increasingly implementing climate-related procedures and disclosures into their operations.</a:t>
            </a:r>
          </a:p>
          <a:p>
            <a:endParaRPr lang="en-GB" i="1" u="none" dirty="0">
              <a:solidFill>
                <a:srgbClr val="FF0000"/>
              </a:solidFill>
            </a:endParaRPr>
          </a:p>
          <a:p>
            <a:r>
              <a:rPr lang="en-GB" i="1" u="none" dirty="0">
                <a:solidFill>
                  <a:srgbClr val="FF0000"/>
                </a:solidFill>
              </a:rPr>
              <a:t>In the US, companies are awaiting new climate reporting rules from the Securities and Exchange Commission (SEC), which is drafting climate-related financial disclosures. Globally, the number of organizations that support reporting of climate-related risks and opportunities in line with the Task Force on Climate-related Financial Disclosures (TCFD) has almost doubled within a year. According to TCFD’s data published in October 2021, more than 2,500 organizations—with a combined market capitalization of over $25.1 trillion—support its recommendations. </a:t>
            </a:r>
          </a:p>
        </p:txBody>
      </p:sp>
    </p:spTree>
    <p:extLst>
      <p:ext uri="{BB962C8B-B14F-4D97-AF65-F5344CB8AC3E}">
        <p14:creationId xmlns:p14="http://schemas.microsoft.com/office/powerpoint/2010/main" val="29574857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Up until now today we have being speaking about climate change…but what do we mean by </a:t>
            </a:r>
            <a:r>
              <a:rPr lang="en-GB" u="sng"/>
              <a:t>climate resilience </a:t>
            </a:r>
            <a:r>
              <a:rPr lang="en-GB"/>
              <a:t>then? And what </a:t>
            </a:r>
            <a:r>
              <a:rPr lang="en-GB" u="sng"/>
              <a:t>is</a:t>
            </a:r>
            <a:r>
              <a:rPr lang="en-GB"/>
              <a:t> climate mitigation. And </a:t>
            </a:r>
            <a:r>
              <a:rPr lang="en-GB" u="sng"/>
              <a:t>climate adaptation</a:t>
            </a:r>
            <a:r>
              <a:rPr lang="en-GB"/>
              <a:t>? What’s the difference between climate </a:t>
            </a:r>
            <a:r>
              <a:rPr lang="en-GB" u="sng"/>
              <a:t>hazards</a:t>
            </a:r>
            <a:r>
              <a:rPr lang="en-GB"/>
              <a:t> and climate </a:t>
            </a:r>
            <a:r>
              <a:rPr lang="en-GB" u="sng"/>
              <a:t>risks</a:t>
            </a:r>
            <a:r>
              <a:rPr lang="en-GB"/>
              <a:t>?  </a:t>
            </a:r>
            <a:r>
              <a:rPr lang="en-GB" b="1"/>
              <a:t>Anyone have all those answers? </a:t>
            </a:r>
            <a:r>
              <a:rPr lang="en-GB"/>
              <a:t>Sometimes there is so much jargon being thrown around that it gets really confusing, even for someone like myself who works every day in this field!  So in the following few slides I’ll do my best to explain some of these terms.  But keep in mind that different people can define these terms differently – even the experts don’t necessarily agree - so there is certainly room for debate – </a:t>
            </a:r>
            <a:r>
              <a:rPr lang="en-GB" b="1"/>
              <a:t>I would also like to hear from yourselves on how you understand these terms in your context. And please stop me and ask a question if something is not completely clear for you. </a:t>
            </a:r>
          </a:p>
        </p:txBody>
      </p:sp>
    </p:spTree>
    <p:extLst>
      <p:ext uri="{BB962C8B-B14F-4D97-AF65-F5344CB8AC3E}">
        <p14:creationId xmlns:p14="http://schemas.microsoft.com/office/powerpoint/2010/main" val="4538260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a:r>
          </a:p>
          <a:p>
            <a:endParaRPr lang="en-GB" dirty="0"/>
          </a:p>
          <a:p>
            <a:r>
              <a:rPr lang="en-GB" dirty="0"/>
              <a:t>I found this definition to be quite helpful….</a:t>
            </a:r>
          </a:p>
          <a:p>
            <a:endParaRPr lang="en-GB" dirty="0"/>
          </a:p>
          <a:p>
            <a:r>
              <a:rPr lang="en-GB" u="none" dirty="0"/>
              <a:t>So </a:t>
            </a:r>
            <a:r>
              <a:rPr lang="en-GB" u="sng" dirty="0"/>
              <a:t>Weather</a:t>
            </a:r>
            <a:r>
              <a:rPr lang="en-GB" dirty="0"/>
              <a:t> can change quickly, from one moment to the next, and over short distances. In the Netherlands where I live now it can be raining one minute and snowing the next. Here it can be pouring on one side of town and sunny on the other.  The weather now in Dar is, I think, 25deg Celsius and sunny with no wind. Tonight I think it will get down to 15 degrees. The weather will change between now and tonight.</a:t>
            </a:r>
          </a:p>
          <a:p>
            <a:endParaRPr lang="en-GB" dirty="0"/>
          </a:p>
          <a:p>
            <a:r>
              <a:rPr lang="en-GB" u="sng" dirty="0"/>
              <a:t>Climate</a:t>
            </a:r>
            <a:r>
              <a:rPr lang="en-GB" dirty="0"/>
              <a:t>, on the other hand, changes more slowly.  The climate doesn’t change from one day to the next. (Masterclass venue location) doesn’t have a warm tropical climate today and a cold arctic climate tomorrow!  But maybe in 200yrs time (masterclass venue location) will have a semi-arid climate like parts of the interior?)  When we are talking about these long-term patterns, we use the term </a:t>
            </a:r>
            <a:r>
              <a:rPr lang="en-GB" u="sng" dirty="0"/>
              <a:t>climate</a:t>
            </a:r>
            <a:r>
              <a:rPr lang="en-GB" dirty="0"/>
              <a:t>.</a:t>
            </a:r>
          </a:p>
        </p:txBody>
      </p:sp>
    </p:spTree>
    <p:extLst>
      <p:ext uri="{BB962C8B-B14F-4D97-AF65-F5344CB8AC3E}">
        <p14:creationId xmlns:p14="http://schemas.microsoft.com/office/powerpoint/2010/main" val="42225517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we’ll move onto climate mitigation and climate adaptation. Firstly, climate mitigation….</a:t>
            </a:r>
          </a:p>
          <a:p>
            <a:r>
              <a:rPr lang="en-US" dirty="0"/>
              <a:t>So this is all about trying to </a:t>
            </a:r>
            <a:r>
              <a:rPr lang="en-US" u="sng" dirty="0"/>
              <a:t>prevent</a:t>
            </a:r>
            <a:r>
              <a:rPr lang="en-US" dirty="0"/>
              <a:t> climate change from happening in the first place! </a:t>
            </a:r>
            <a:r>
              <a:rPr lang="en-US" b="1" dirty="0"/>
              <a:t>CLICK</a:t>
            </a:r>
          </a:p>
          <a:p>
            <a:r>
              <a:rPr lang="en-US" dirty="0"/>
              <a:t>In contrast to climate </a:t>
            </a:r>
            <a:r>
              <a:rPr lang="en-US" u="sng" dirty="0"/>
              <a:t>mitigation</a:t>
            </a:r>
            <a:r>
              <a:rPr lang="en-US" dirty="0"/>
              <a:t>, climate </a:t>
            </a:r>
            <a:r>
              <a:rPr lang="en-US" u="sng" dirty="0"/>
              <a:t>adaptation</a:t>
            </a:r>
            <a:r>
              <a:rPr lang="en-US" u="none" dirty="0"/>
              <a:t>…  </a:t>
            </a:r>
            <a:r>
              <a:rPr lang="en-US" dirty="0"/>
              <a:t> </a:t>
            </a:r>
          </a:p>
          <a:p>
            <a:r>
              <a:rPr lang="en-US" dirty="0"/>
              <a:t>So climate adaptation is about dealing with the </a:t>
            </a:r>
            <a:r>
              <a:rPr lang="en-US" u="sng" dirty="0"/>
              <a:t>consequences</a:t>
            </a:r>
            <a:r>
              <a:rPr lang="en-US" dirty="0"/>
              <a:t> of climate change!</a:t>
            </a:r>
          </a:p>
          <a:p>
            <a:r>
              <a:rPr lang="en-US" dirty="0"/>
              <a:t>An example of a climate mitigation infrastructure project, could be the construction of a solar panel farm to replace diesel-powered electricity generation – thereby reducing the extent of carbon emissions into the atmosphere.</a:t>
            </a:r>
          </a:p>
          <a:p>
            <a:r>
              <a:rPr lang="en-US" dirty="0"/>
              <a:t>In contrast, an example of a climate adaptation project, could be the installation of additional culverts under a road to deal with a forecast increase in rainfall intensity in future.</a:t>
            </a:r>
          </a:p>
        </p:txBody>
      </p:sp>
    </p:spTree>
    <p:extLst>
      <p:ext uri="{BB962C8B-B14F-4D97-AF65-F5344CB8AC3E}">
        <p14:creationId xmlns:p14="http://schemas.microsoft.com/office/powerpoint/2010/main" val="19034226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Resilience is perhaps the most difficult of terms that we will use. Because it can mean different things in different contexts, and people use the word in many different ways. </a:t>
            </a:r>
          </a:p>
          <a:p>
            <a:r>
              <a:rPr lang="en-US"/>
              <a:t>In general, the term resilience refers to the capacity …… </a:t>
            </a:r>
          </a:p>
          <a:p>
            <a:pPr defTabSz="924458">
              <a:defRPr/>
            </a:pPr>
            <a:r>
              <a:rPr lang="en-US"/>
              <a:t>In other words, resilience means that these systems – social, economic &amp; environmental - are still able to function irrespective of what happens with the climate.  So you can also think of resilience as robustness.</a:t>
            </a:r>
          </a:p>
          <a:p>
            <a:r>
              <a:rPr lang="en-US"/>
              <a:t>So adaptation, strictly speaking, refers to the </a:t>
            </a:r>
            <a:r>
              <a:rPr lang="en-US" u="sng"/>
              <a:t>process</a:t>
            </a:r>
            <a:r>
              <a:rPr lang="en-US"/>
              <a:t> of adjustment – it is something that you are </a:t>
            </a:r>
            <a:r>
              <a:rPr lang="en-US" u="sng"/>
              <a:t>doing</a:t>
            </a:r>
            <a:r>
              <a:rPr lang="en-US"/>
              <a:t>.  Whereas resilience refers to the </a:t>
            </a:r>
            <a:r>
              <a:rPr lang="en-US" u="sng"/>
              <a:t>capacity</a:t>
            </a:r>
            <a:r>
              <a:rPr lang="en-US"/>
              <a:t> of systems – it is something they </a:t>
            </a:r>
            <a:r>
              <a:rPr lang="en-US" u="sng"/>
              <a:t>are</a:t>
            </a:r>
            <a:r>
              <a:rPr lang="en-US"/>
              <a:t>, or </a:t>
            </a:r>
            <a:r>
              <a:rPr lang="en-US" u="sng"/>
              <a:t>are becoming</a:t>
            </a:r>
            <a:r>
              <a:rPr lang="en-US"/>
              <a:t>. </a:t>
            </a:r>
          </a:p>
          <a:p>
            <a:r>
              <a:rPr lang="en-US" u="sng"/>
              <a:t>Climate</a:t>
            </a:r>
            <a:r>
              <a:rPr lang="en-US"/>
              <a:t> resilience then refers to the capacity of these same systems to cope with </a:t>
            </a:r>
            <a:r>
              <a:rPr lang="en-US" u="sng"/>
              <a:t>climate</a:t>
            </a:r>
            <a:r>
              <a:rPr lang="en-US"/>
              <a:t> hazards.</a:t>
            </a:r>
          </a:p>
          <a:p>
            <a:r>
              <a:rPr lang="en-US"/>
              <a:t>As an example, a road can be termed to be climate resilient if vehicles can continue to use it safely, and it doesn’t incur damage, when exposed to plausible future climate conditions such as extremely high temperatures, or extreme flooding. </a:t>
            </a:r>
          </a:p>
        </p:txBody>
      </p:sp>
    </p:spTree>
    <p:extLst>
      <p:ext uri="{BB962C8B-B14F-4D97-AF65-F5344CB8AC3E}">
        <p14:creationId xmlns:p14="http://schemas.microsoft.com/office/powerpoint/2010/main" val="41401874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spoke a moment ago about what we meant by climate, but what do we mean by climate </a:t>
            </a:r>
            <a:r>
              <a:rPr lang="en-GB" u="sng" dirty="0"/>
              <a:t>risk</a:t>
            </a:r>
            <a:r>
              <a:rPr lang="en-GB" dirty="0"/>
              <a:t>?  In this context, risk is defined as ….</a:t>
            </a:r>
          </a:p>
          <a:p>
            <a:r>
              <a:rPr lang="en-GB" dirty="0"/>
              <a:t>Again that’s a bit of a mouthful – we can define risk more simply as ‘maybe something bad will happen’.  And let me illustrate by way of an equivalent example.</a:t>
            </a:r>
          </a:p>
          <a:p>
            <a:r>
              <a:rPr lang="en-GB" dirty="0"/>
              <a:t>We could say that there’s a risk in driving a car in (masterclass venue location).  When you drive out of the hotel parking, there is the potential, that you could get involved in an accident that has adverse consequences – you could be killed (lives); you could be injured and unable to work for a month or longer (livelihoods), you could have recurring headaches afterwards (health), you could crash into and damage a famous statue (cultural asset), or you could knock down a streetlight (infrastructure).  It is the same with climate risks. Climate hazards like floods, similarly have the potential to cause adverse consequences to these same things –  this is climate risk. </a:t>
            </a:r>
            <a:r>
              <a:rPr lang="en-GB" b="1" dirty="0"/>
              <a:t>CLICK</a:t>
            </a:r>
            <a:endParaRPr lang="en-GB" dirty="0"/>
          </a:p>
          <a:p>
            <a:r>
              <a:rPr lang="en-GB" dirty="0"/>
              <a:t>The next thing to understand, is that climate risk results from the interaction of 3 things – the climate hazard itself, vulnerability of systems to that hazard, and what is actually exposed.  </a:t>
            </a:r>
            <a:r>
              <a:rPr lang="en-GB" b="1" dirty="0"/>
              <a:t>CLICK</a:t>
            </a:r>
          </a:p>
          <a:p>
            <a:r>
              <a:rPr lang="en-GB" dirty="0"/>
              <a:t>So climate risk is sometimes expressed as an equation of Risk = Hazard x Exposure x Vulnerability,</a:t>
            </a:r>
          </a:p>
        </p:txBody>
      </p:sp>
    </p:spTree>
    <p:extLst>
      <p:ext uri="{BB962C8B-B14F-4D97-AF65-F5344CB8AC3E}">
        <p14:creationId xmlns:p14="http://schemas.microsoft.com/office/powerpoint/2010/main" val="26240412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1115" indent="-231115">
              <a:buFont typeface="+mj-lt"/>
              <a:buAutoNum type="arabicPeriod"/>
            </a:pPr>
            <a:r>
              <a:rPr lang="en-GB"/>
              <a:t>But what do we mean by a Hazard?  The term Hazard is used to refer to …. Furthermore, …..</a:t>
            </a:r>
          </a:p>
          <a:p>
            <a:pPr marL="231115" indent="-231115">
              <a:buFont typeface="+mj-lt"/>
              <a:buAutoNum type="arabicPeriod"/>
            </a:pPr>
            <a:r>
              <a:rPr lang="en-GB"/>
              <a:t>Lets unpack this definition further by looking at some examples of hazards. How would you characterise these hazards, what properties do they have in common? …pause….</a:t>
            </a:r>
            <a:r>
              <a:rPr lang="en-GB" b="1"/>
              <a:t>CLICK</a:t>
            </a:r>
            <a:r>
              <a:rPr lang="en-GB"/>
              <a:t>   What they have in common, is that they are all related to </a:t>
            </a:r>
            <a:r>
              <a:rPr lang="en-GB" u="sng"/>
              <a:t>extreme weather events </a:t>
            </a:r>
            <a:r>
              <a:rPr lang="en-GB"/>
              <a:t>=&gt; termed Acute Climate-related Hazards. Think of the duration of these events – they are all short term, typically a matter of days.  </a:t>
            </a:r>
            <a:r>
              <a:rPr lang="en-GB" b="1"/>
              <a:t>CLICK</a:t>
            </a:r>
            <a:r>
              <a:rPr lang="en-GB"/>
              <a:t> Because these hazards do relate to climate, the </a:t>
            </a:r>
            <a:r>
              <a:rPr lang="en-GB" u="sng"/>
              <a:t>consequences</a:t>
            </a:r>
            <a:r>
              <a:rPr lang="en-GB"/>
              <a:t> of these types of hazards ARE therefore classified as Climate Risks. </a:t>
            </a:r>
            <a:r>
              <a:rPr lang="en-GB" b="1"/>
              <a:t>CLICK</a:t>
            </a:r>
          </a:p>
          <a:p>
            <a:pPr marL="231115" indent="-231115">
              <a:buFont typeface="+mj-lt"/>
              <a:buAutoNum type="arabicPeriod"/>
            </a:pPr>
            <a:r>
              <a:rPr lang="en-GB"/>
              <a:t>What about </a:t>
            </a:r>
            <a:r>
              <a:rPr lang="en-GB" u="sng"/>
              <a:t>these</a:t>
            </a:r>
            <a:r>
              <a:rPr lang="en-GB"/>
              <a:t> hazards, how would you characterise them? </a:t>
            </a:r>
            <a:r>
              <a:rPr lang="en-GB" b="1"/>
              <a:t>CLICK </a:t>
            </a:r>
            <a:r>
              <a:rPr lang="en-GB"/>
              <a:t>These hazards all relate to </a:t>
            </a:r>
            <a:r>
              <a:rPr lang="en-GB" u="sng"/>
              <a:t>gradual shif</a:t>
            </a:r>
            <a:r>
              <a:rPr lang="en-GB"/>
              <a:t>ts in climate =&gt; Termed Chronic Climate-related Hazards.  Thinking in terms of duration, these are long-lasting hazards, being either permanent or lasting months.  Much like a chronic illness!  </a:t>
            </a:r>
            <a:r>
              <a:rPr lang="en-GB" b="1"/>
              <a:t>CLICK </a:t>
            </a:r>
            <a:r>
              <a:rPr lang="en-GB"/>
              <a:t>So the consequences of these types of hazards are </a:t>
            </a:r>
            <a:r>
              <a:rPr lang="en-GB" u="sng"/>
              <a:t>also </a:t>
            </a:r>
            <a:r>
              <a:rPr lang="en-GB"/>
              <a:t>Climate Risks. </a:t>
            </a:r>
            <a:r>
              <a:rPr lang="en-GB" b="1"/>
              <a:t>CLICK</a:t>
            </a:r>
            <a:endParaRPr lang="en-GB"/>
          </a:p>
          <a:p>
            <a:pPr marL="231115" indent="-231115">
              <a:buFont typeface="+mj-lt"/>
              <a:buAutoNum type="arabicPeriod"/>
            </a:pPr>
            <a:r>
              <a:rPr lang="en-GB"/>
              <a:t>Finally, what about this group of hazards? </a:t>
            </a:r>
            <a:r>
              <a:rPr lang="en-GB" b="1"/>
              <a:t>CLICK</a:t>
            </a:r>
            <a:r>
              <a:rPr lang="en-GB"/>
              <a:t> These are not caused by climate factors, but by geological factors. </a:t>
            </a:r>
            <a:r>
              <a:rPr lang="en-GB" b="1"/>
              <a:t>CLICK</a:t>
            </a:r>
            <a:r>
              <a:rPr lang="en-GB"/>
              <a:t> So the consequences of these hazards are NOT included for within the definition of Climate Risk, because they have nothing to do with climate.  It’s not as if we will get more earthquakes because of climate changes, or at least I wouldn’t think so!</a:t>
            </a:r>
          </a:p>
        </p:txBody>
      </p:sp>
    </p:spTree>
    <p:extLst>
      <p:ext uri="{BB962C8B-B14F-4D97-AF65-F5344CB8AC3E}">
        <p14:creationId xmlns:p14="http://schemas.microsoft.com/office/powerpoint/2010/main" val="2532757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 onto the 1</a:t>
            </a:r>
            <a:r>
              <a:rPr lang="en-GB" baseline="30000"/>
              <a:t>st</a:t>
            </a:r>
            <a:r>
              <a:rPr lang="en-GB"/>
              <a:t> module then!</a:t>
            </a:r>
          </a:p>
          <a:p>
            <a:r>
              <a:rPr lang="en-GB"/>
              <a:t>Everyone still awake? Right, lets get into the content then!</a:t>
            </a:r>
          </a:p>
          <a:p>
            <a:endParaRPr lang="en-GB"/>
          </a:p>
        </p:txBody>
      </p:sp>
    </p:spTree>
    <p:extLst>
      <p:ext uri="{BB962C8B-B14F-4D97-AF65-F5344CB8AC3E}">
        <p14:creationId xmlns:p14="http://schemas.microsoft.com/office/powerpoint/2010/main" val="15716336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onto Exposure.</a:t>
            </a:r>
          </a:p>
          <a:p>
            <a:r>
              <a:rPr lang="en-GB" dirty="0"/>
              <a:t>Exposure is ……</a:t>
            </a:r>
          </a:p>
          <a:p>
            <a:r>
              <a:rPr lang="en-GB" b="0" dirty="0"/>
              <a:t>You can think of Exposure as </a:t>
            </a:r>
            <a:r>
              <a:rPr lang="en-GB" b="0" u="sng" dirty="0"/>
              <a:t>what is affected</a:t>
            </a:r>
            <a:r>
              <a:rPr lang="en-GB" b="0" dirty="0"/>
              <a:t>. How many people? How many bridges? What types of livelihoods?</a:t>
            </a:r>
          </a:p>
          <a:p>
            <a:pPr defTabSz="924458">
              <a:defRPr/>
            </a:pPr>
            <a:r>
              <a:rPr lang="en-GB" b="1" dirty="0"/>
              <a:t>Can you see the similarities to the definition of Risk?</a:t>
            </a:r>
          </a:p>
          <a:p>
            <a:endParaRPr lang="en-GB" b="0" dirty="0"/>
          </a:p>
        </p:txBody>
      </p:sp>
    </p:spTree>
    <p:extLst>
      <p:ext uri="{BB962C8B-B14F-4D97-AF65-F5344CB8AC3E}">
        <p14:creationId xmlns:p14="http://schemas.microsoft.com/office/powerpoint/2010/main" val="4850335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And now Vulnerability.  The complicated definition of vulnerability is ….</a:t>
            </a:r>
          </a:p>
          <a:p>
            <a:r>
              <a:rPr lang="en-GB"/>
              <a:t>Furthermore, vulnerability…</a:t>
            </a:r>
          </a:p>
          <a:p>
            <a:r>
              <a:rPr lang="en-GB"/>
              <a:t>But simply put, we can visualise vulnerability as How things are affected.  What impacts are likely to result from a flood, and how do they occur? </a:t>
            </a:r>
          </a:p>
          <a:p>
            <a:r>
              <a:rPr lang="en-GB"/>
              <a:t>For instance, you can imagine that a house built from mud and straw may be more vulnerable to a flood than a house built of concrete? (or maybe I’m wrong?)</a:t>
            </a:r>
          </a:p>
          <a:p>
            <a:endParaRPr lang="en-GB"/>
          </a:p>
          <a:p>
            <a:r>
              <a:rPr lang="en-GB"/>
              <a:t>Lets also define what we mean by sensitivity and adaptive capacity….</a:t>
            </a:r>
          </a:p>
          <a:p>
            <a:r>
              <a:rPr lang="en-GB"/>
              <a:t>But don’t worry too much about these last two definitions – if you have a grasp of what we mean by Vulnerability, then that is enough.</a:t>
            </a:r>
          </a:p>
        </p:txBody>
      </p:sp>
    </p:spTree>
    <p:extLst>
      <p:ext uri="{BB962C8B-B14F-4D97-AF65-F5344CB8AC3E}">
        <p14:creationId xmlns:p14="http://schemas.microsoft.com/office/powerpoint/2010/main" val="8506791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this point I’d like to illustrate these terms through an example, and I’ll do that with reference to the example of a road to try make it easier to conceptualise. The definitions of all these terms that we’ve just been through are shown on the left as reference. </a:t>
            </a:r>
            <a:r>
              <a:rPr lang="en-GB" b="1" dirty="0"/>
              <a:t>CLICK </a:t>
            </a:r>
            <a:r>
              <a:rPr lang="en-GB" dirty="0"/>
              <a:t>Road surface is moderately sensitive to temperature because high temperatures cause it to expand and then crack on cooling, which allows water to penetrate the surface and cause potholes.</a:t>
            </a:r>
          </a:p>
          <a:p>
            <a:r>
              <a:rPr lang="en-GB" dirty="0"/>
              <a:t>Sensitivity=consequence</a:t>
            </a:r>
          </a:p>
          <a:p>
            <a:r>
              <a:rPr lang="en-GB" dirty="0"/>
              <a:t>An important take-away here, is that identification of the Assets, Hazards and Climate risks are all related to the Risk Identification process, whereas the terms Exposure, Sensitivity, Adaptive Capacity and Vulnerability all describe properties of the climate risk – they are the ways we express the </a:t>
            </a:r>
            <a:r>
              <a:rPr lang="en-GB" u="sng" dirty="0"/>
              <a:t>assessment</a:t>
            </a:r>
            <a:r>
              <a:rPr lang="en-GB" dirty="0"/>
              <a:t> of those risks.</a:t>
            </a:r>
          </a:p>
        </p:txBody>
      </p:sp>
    </p:spTree>
    <p:extLst>
      <p:ext uri="{BB962C8B-B14F-4D97-AF65-F5344CB8AC3E}">
        <p14:creationId xmlns:p14="http://schemas.microsoft.com/office/powerpoint/2010/main" val="35229549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want to bring Infrastructure PPPs a bit more into the picture, and we want to make a distinction between ‘Resilience of Infrastructure’ on the one hand, and ‘Resilience through Infrastructure’ on the other.</a:t>
            </a:r>
          </a:p>
          <a:p>
            <a:r>
              <a:rPr lang="en-US" dirty="0"/>
              <a:t>By the ‘Resilience of Infrastructure’ we mean…..</a:t>
            </a:r>
          </a:p>
          <a:p>
            <a:r>
              <a:rPr lang="en-US" dirty="0"/>
              <a:t>So this is the resilience </a:t>
            </a:r>
            <a:r>
              <a:rPr lang="en-US" u="sng" dirty="0"/>
              <a:t>of</a:t>
            </a:r>
            <a:r>
              <a:rPr lang="en-US" dirty="0"/>
              <a:t> the infrastructure components themselves.</a:t>
            </a:r>
          </a:p>
          <a:p>
            <a:r>
              <a:rPr lang="en-US" dirty="0"/>
              <a:t>For all infrastructure projects, we should be aiming to develop ‘Resilient Infrastructure’.</a:t>
            </a:r>
          </a:p>
          <a:p>
            <a:r>
              <a:rPr lang="en-US" dirty="0"/>
              <a:t>In contrast, by ‘Resilience-through-infrastructure’, we mean…..</a:t>
            </a:r>
          </a:p>
          <a:p>
            <a:r>
              <a:rPr lang="en-US" dirty="0"/>
              <a:t>So this applies when we are using infrastructure as a tool to make </a:t>
            </a:r>
            <a:r>
              <a:rPr lang="en-US" u="sng" dirty="0"/>
              <a:t>other</a:t>
            </a:r>
            <a:r>
              <a:rPr lang="en-US" dirty="0"/>
              <a:t> parts of a system more resilient.  </a:t>
            </a:r>
          </a:p>
          <a:p>
            <a:r>
              <a:rPr lang="en-US" dirty="0"/>
              <a:t>For instance, we may design a coastal road an extra </a:t>
            </a:r>
            <a:r>
              <a:rPr lang="en-US" dirty="0" err="1"/>
              <a:t>metre</a:t>
            </a:r>
            <a:r>
              <a:rPr lang="en-US" dirty="0"/>
              <a:t> higher, on a levee or dike, to provide coastal flooding protection to inland areas.  This is then example of Resilience-through-infrastructure, as the infrastructure helps to make the surrounding area more resilient to climate.  (The term ‘infrastructure for resilience’ means the same thing.)</a:t>
            </a:r>
          </a:p>
          <a:p>
            <a:endParaRPr lang="en-GB" dirty="0"/>
          </a:p>
        </p:txBody>
      </p:sp>
    </p:spTree>
    <p:extLst>
      <p:ext uri="{BB962C8B-B14F-4D97-AF65-F5344CB8AC3E}">
        <p14:creationId xmlns:p14="http://schemas.microsoft.com/office/powerpoint/2010/main" val="8629550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I’d like to introduce some new terms to how we see infrastructure.</a:t>
            </a:r>
          </a:p>
        </p:txBody>
      </p:sp>
    </p:spTree>
    <p:extLst>
      <p:ext uri="{BB962C8B-B14F-4D97-AF65-F5344CB8AC3E}">
        <p14:creationId xmlns:p14="http://schemas.microsoft.com/office/powerpoint/2010/main" val="27304687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Understanding that the natural environment is powerful – rather utilise that strength instead of fighting against it.</a:t>
            </a:r>
          </a:p>
          <a:p>
            <a:r>
              <a:rPr lang="en-GB" dirty="0"/>
              <a:t>Tapping back into traditional knowledge</a:t>
            </a:r>
          </a:p>
          <a:p>
            <a:r>
              <a:rPr lang="en-GB" dirty="0"/>
              <a:t>The examples given here are coastal, but NbS can also be applied in other environments. </a:t>
            </a:r>
          </a:p>
        </p:txBody>
      </p:sp>
    </p:spTree>
    <p:extLst>
      <p:ext uri="{BB962C8B-B14F-4D97-AF65-F5344CB8AC3E}">
        <p14:creationId xmlns:p14="http://schemas.microsoft.com/office/powerpoint/2010/main" val="8405785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5729155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174123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rgbClr val="FF0000"/>
                </a:solidFill>
              </a:rPr>
              <a:t>In May 2024, GCA released an update of the handbook called the Climate Resilient Infrastructure Handbook, termed the CRIO Handbook for short.</a:t>
            </a:r>
          </a:p>
          <a:p>
            <a:r>
              <a:rPr lang="en-GB" dirty="0">
                <a:solidFill>
                  <a:srgbClr val="FF0000"/>
                </a:solidFill>
              </a:rPr>
              <a:t>This Handbook sets out a framework for incorporating climate resilience into Public Private Partnerships, that we will make reference to throughout this masterclass.</a:t>
            </a:r>
          </a:p>
          <a:p>
            <a:r>
              <a:rPr lang="en-GB" dirty="0">
                <a:solidFill>
                  <a:srgbClr val="FF0000"/>
                </a:solidFill>
              </a:rPr>
              <a:t>In this graphic from the updated Handbook, you can see across the top the Phases of a typical PPP-type project, and below, the main activities related to climate resilience within those phases.</a:t>
            </a:r>
          </a:p>
          <a:p>
            <a:r>
              <a:rPr lang="en-GB" dirty="0">
                <a:solidFill>
                  <a:srgbClr val="FF0000"/>
                </a:solidFill>
              </a:rPr>
              <a:t>This Handbook forms the basis of this Masterclass, and so we’ll be referring frequently back to this graphic as we go through the presentations.</a:t>
            </a:r>
          </a:p>
          <a:p>
            <a:r>
              <a:rPr lang="en-GB" dirty="0">
                <a:solidFill>
                  <a:srgbClr val="FF0000"/>
                </a:solidFill>
              </a:rPr>
              <a:t>This Handbook was written specifically for PPPs, but the concepts are generally applicable to all infrastructure development forms, not just PPPs.</a:t>
            </a:r>
          </a:p>
          <a:p>
            <a:endParaRPr lang="en-GB" dirty="0"/>
          </a:p>
        </p:txBody>
      </p:sp>
    </p:spTree>
    <p:extLst>
      <p:ext uri="{BB962C8B-B14F-4D97-AF65-F5344CB8AC3E}">
        <p14:creationId xmlns:p14="http://schemas.microsoft.com/office/powerpoint/2010/main" val="22680454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701406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title of this Masterclass is ‘Climate-Resilient PPPs’.  There are thus two main concepts involved, being Infrastructure Public Private Partnerships on the one hand, and Climate on the other. I guess you are all already familiar with these concepts individually; so the objective of this Masterclass is to discuss how we can bring these concepts together. </a:t>
            </a:r>
            <a:r>
              <a:rPr lang="en-GB" b="1"/>
              <a:t>CLICK</a:t>
            </a:r>
            <a:r>
              <a:rPr lang="en-GB"/>
              <a:t> In other words, how can we ensure that Infrastructure PPPs take account of the current and future climate.  How do we develop Climate-Resilient PPPs?  </a:t>
            </a:r>
          </a:p>
          <a:p>
            <a:endParaRPr lang="en-GB"/>
          </a:p>
          <a:p>
            <a:r>
              <a:rPr lang="en-GB"/>
              <a:t>In this opening Module 1 presentation we’ll briefly introduce the two concepts, then discuss how they relate to each other, and then we’ll go into the definition of some of the key terms that are used.  So that we establish a basis from which we are able to then go into much more detail in the following presentations over the coming 4 days.</a:t>
            </a:r>
          </a:p>
        </p:txBody>
      </p:sp>
    </p:spTree>
    <p:extLst>
      <p:ext uri="{BB962C8B-B14F-4D97-AF65-F5344CB8AC3E}">
        <p14:creationId xmlns:p14="http://schemas.microsoft.com/office/powerpoint/2010/main" val="28243544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495348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rest of this presentation is structured into 5 sections, which I’ll go through one-by-one.</a:t>
            </a:r>
          </a:p>
        </p:txBody>
      </p:sp>
    </p:spTree>
    <p:extLst>
      <p:ext uri="{BB962C8B-B14F-4D97-AF65-F5344CB8AC3E}">
        <p14:creationId xmlns:p14="http://schemas.microsoft.com/office/powerpoint/2010/main" val="3728618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Firstly then, a brief Introduction of the context of PPPs.</a:t>
            </a:r>
          </a:p>
        </p:txBody>
      </p:sp>
    </p:spTree>
    <p:extLst>
      <p:ext uri="{BB962C8B-B14F-4D97-AF65-F5344CB8AC3E}">
        <p14:creationId xmlns:p14="http://schemas.microsoft.com/office/powerpoint/2010/main" val="2680734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6672" indent="-288893">
              <a:spcAft>
                <a:spcPts val="607"/>
              </a:spcAft>
              <a:buFont typeface="Courier New" panose="02070309020205020404" pitchFamily="49" charset="0"/>
              <a:buChar char="o"/>
              <a:defRPr/>
            </a:pPr>
            <a:r>
              <a:rPr lang="en-GB" dirty="0">
                <a:solidFill>
                  <a:srgbClr val="000000"/>
                </a:solidFill>
                <a:latin typeface="Roboto" panose="02020603050405020304"/>
              </a:rPr>
              <a:t>We all know that Africa has a rapidly-growing population</a:t>
            </a:r>
          </a:p>
          <a:p>
            <a:pPr marL="346672" indent="-288893">
              <a:spcAft>
                <a:spcPts val="607"/>
              </a:spcAft>
              <a:buFont typeface="Courier New" panose="02070309020205020404" pitchFamily="49" charset="0"/>
              <a:buChar char="o"/>
              <a:defRPr/>
            </a:pPr>
            <a:r>
              <a:rPr lang="en-GB" dirty="0">
                <a:solidFill>
                  <a:srgbClr val="000000"/>
                </a:solidFill>
                <a:latin typeface="Roboto" panose="02020603050405020304"/>
              </a:rPr>
              <a:t>And we also know that there is often inadequate infrastructure provision to best service this growing population – think of infrastructure such as roads, electricity generation and water supply. And we know that maintenance of these infrastructure assets is often problematic.</a:t>
            </a:r>
          </a:p>
          <a:p>
            <a:pPr marL="346672" indent="-288893">
              <a:spcAft>
                <a:spcPts val="607"/>
              </a:spcAft>
              <a:buFont typeface="Courier New" panose="02070309020205020404" pitchFamily="49" charset="0"/>
              <a:buChar char="o"/>
              <a:defRPr/>
            </a:pPr>
            <a:r>
              <a:rPr lang="en-GB" dirty="0">
                <a:solidFill>
                  <a:srgbClr val="000000"/>
                </a:solidFill>
                <a:latin typeface="Roboto" panose="02020603050405020304"/>
              </a:rPr>
              <a:t>This difference between the </a:t>
            </a:r>
            <a:r>
              <a:rPr lang="en-GB" u="sng" dirty="0">
                <a:solidFill>
                  <a:srgbClr val="000000"/>
                </a:solidFill>
                <a:latin typeface="Roboto" panose="02020603050405020304"/>
              </a:rPr>
              <a:t>needs</a:t>
            </a:r>
            <a:r>
              <a:rPr lang="en-GB" dirty="0">
                <a:solidFill>
                  <a:srgbClr val="000000"/>
                </a:solidFill>
                <a:latin typeface="Roboto" panose="02020603050405020304"/>
              </a:rPr>
              <a:t> of the growing population, and the </a:t>
            </a:r>
            <a:r>
              <a:rPr lang="en-GB" u="sng" dirty="0">
                <a:solidFill>
                  <a:srgbClr val="000000"/>
                </a:solidFill>
                <a:latin typeface="Roboto" panose="02020603050405020304"/>
              </a:rPr>
              <a:t>state</a:t>
            </a:r>
            <a:r>
              <a:rPr lang="en-GB" dirty="0">
                <a:solidFill>
                  <a:srgbClr val="000000"/>
                </a:solidFill>
                <a:latin typeface="Roboto" panose="02020603050405020304"/>
              </a:rPr>
              <a:t> of existing infrastructure, is what is termed ‘the Infrastructure Gap’.</a:t>
            </a:r>
          </a:p>
          <a:p>
            <a:pPr marL="346672" indent="-288893">
              <a:spcAft>
                <a:spcPts val="607"/>
              </a:spcAft>
              <a:buFont typeface="Courier New" panose="02070309020205020404" pitchFamily="49" charset="0"/>
              <a:buChar char="o"/>
              <a:defRPr/>
            </a:pPr>
            <a:r>
              <a:rPr lang="en-GB" dirty="0">
                <a:solidFill>
                  <a:srgbClr val="000000"/>
                </a:solidFill>
                <a:latin typeface="Roboto" panose="02020603050405020304"/>
              </a:rPr>
              <a:t>And it is this infrastructure gap that remains one of Africa’s greatest hurdles to ramping up economic growth.  </a:t>
            </a:r>
            <a:endParaRPr lang="en-GB" dirty="0">
              <a:solidFill>
                <a:srgbClr val="000000"/>
              </a:solidFill>
              <a:latin typeface="Roboto" panose="02020603050405020304"/>
              <a:ea typeface="Roboto"/>
              <a:cs typeface="Roboto"/>
            </a:endParaRPr>
          </a:p>
          <a:p>
            <a:pPr marL="346672" indent="-288893">
              <a:spcAft>
                <a:spcPts val="607"/>
              </a:spcAft>
              <a:buFont typeface="Courier New" panose="02070309020205020404" pitchFamily="49" charset="0"/>
              <a:buChar char="o"/>
              <a:defRPr/>
            </a:pPr>
            <a:r>
              <a:rPr lang="en-GB" dirty="0">
                <a:solidFill>
                  <a:srgbClr val="000000"/>
                </a:solidFill>
                <a:latin typeface="Roboto" panose="02020603050405020304"/>
              </a:rPr>
              <a:t>It has been estimated that between 68 and 108 billion USD is required to bridge this gap – Clearly, the public sector alone cannot finance this all. </a:t>
            </a:r>
          </a:p>
          <a:p>
            <a:pPr marL="346672" indent="-288893">
              <a:spcAft>
                <a:spcPts val="607"/>
              </a:spcAft>
              <a:buFont typeface="Courier New" panose="02070309020205020404" pitchFamily="49" charset="0"/>
              <a:buChar char="o"/>
              <a:defRPr/>
            </a:pPr>
            <a:r>
              <a:rPr lang="en-GB" dirty="0">
                <a:solidFill>
                  <a:srgbClr val="000000"/>
                </a:solidFill>
                <a:latin typeface="Roboto" panose="02020603050405020304"/>
              </a:rPr>
              <a:t>Furthermore, the countries where the greatest needs are, are often not the countries with the greatest means to finance the gap – as illustrated in the figure on the right.</a:t>
            </a:r>
          </a:p>
          <a:p>
            <a:pPr marL="346672" indent="-288893">
              <a:spcAft>
                <a:spcPts val="607"/>
              </a:spcAft>
              <a:buFont typeface="Courier New" panose="02070309020205020404" pitchFamily="49" charset="0"/>
              <a:buChar char="o"/>
              <a:defRPr/>
            </a:pPr>
            <a:endParaRPr lang="en-GB" dirty="0">
              <a:solidFill>
                <a:srgbClr val="000000"/>
              </a:solidFill>
              <a:latin typeface="Roboto" panose="02020603050405020304"/>
              <a:ea typeface="Roboto"/>
              <a:cs typeface="Roboto"/>
            </a:endParaRPr>
          </a:p>
          <a:p>
            <a:pPr marL="346672" indent="-288893">
              <a:spcAft>
                <a:spcPts val="607"/>
              </a:spcAft>
              <a:buFont typeface="Courier New" panose="02070309020205020404" pitchFamily="49" charset="0"/>
              <a:buChar char="o"/>
              <a:defRPr/>
            </a:pPr>
            <a:r>
              <a:rPr lang="fr-FR" noProof="0" dirty="0">
                <a:solidFill>
                  <a:srgbClr val="000000"/>
                </a:solidFill>
                <a:latin typeface="Roboto" panose="02020603050405020304"/>
                <a:ea typeface="Roboto"/>
                <a:cs typeface="Roboto"/>
              </a:rPr>
              <a:t>APD = aide publique au développement</a:t>
            </a:r>
          </a:p>
        </p:txBody>
      </p:sp>
    </p:spTree>
    <p:extLst>
      <p:ext uri="{BB962C8B-B14F-4D97-AF65-F5344CB8AC3E}">
        <p14:creationId xmlns:p14="http://schemas.microsoft.com/office/powerpoint/2010/main" val="41093072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But there are solutions! There is hope! One of these solutions is the PPP structure.</a:t>
            </a:r>
          </a:p>
          <a:p>
            <a:r>
              <a:rPr lang="en-GB"/>
              <a:t>In a nutshell, the benefits of PPPs are that they can…..</a:t>
            </a:r>
          </a:p>
          <a:p>
            <a:r>
              <a:rPr lang="en-GB"/>
              <a:t>They can also….</a:t>
            </a:r>
          </a:p>
          <a:p>
            <a:r>
              <a:rPr lang="en-GB"/>
              <a:t>And due to appropriate allocation of risk between the Parties, PPPs may also be….</a:t>
            </a:r>
          </a:p>
        </p:txBody>
      </p:sp>
    </p:spTree>
    <p:extLst>
      <p:ext uri="{BB962C8B-B14F-4D97-AF65-F5344CB8AC3E}">
        <p14:creationId xmlns:p14="http://schemas.microsoft.com/office/powerpoint/2010/main" val="3127855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Then just a slide on PPP Guiding Principles. What are those guiding principles? Value for Money, Affordability, …. – </a:t>
            </a:r>
            <a:r>
              <a:rPr lang="en-GB" b="1" dirty="0"/>
              <a:t>how familiar are all of you with these? Would it be helpful to add a few slides to a later presentation to go into these guiding principles in more detail, or would just a brief definition be sufficient? </a:t>
            </a:r>
            <a:endParaRPr lang="en-GB" dirty="0"/>
          </a:p>
          <a:p>
            <a:endParaRPr lang="en-GB" dirty="0"/>
          </a:p>
          <a:p>
            <a:r>
              <a:rPr lang="en-GB" dirty="0"/>
              <a:t>What is useful to emphasize for now, is that PPPs can realise Value-for-Money in various different ways, but that the allocation of risk between public and private parties is fundamental to this, which is why we will put a lot of focus later on in Module 2 as to how climate risk can be </a:t>
            </a:r>
            <a:r>
              <a:rPr lang="en-GB" u="sng" dirty="0"/>
              <a:t>assessed</a:t>
            </a:r>
            <a:r>
              <a:rPr lang="en-GB" dirty="0"/>
              <a:t> for in such PPPs, and in Module 5 we’ll talk about how best to </a:t>
            </a:r>
            <a:r>
              <a:rPr lang="en-GB" u="sng" dirty="0"/>
              <a:t>allocate</a:t>
            </a:r>
            <a:r>
              <a:rPr lang="en-GB" dirty="0"/>
              <a:t> climate risks between the Parties in a PPP contract.</a:t>
            </a:r>
          </a:p>
        </p:txBody>
      </p:sp>
    </p:spTree>
    <p:extLst>
      <p:ext uri="{BB962C8B-B14F-4D97-AF65-F5344CB8AC3E}">
        <p14:creationId xmlns:p14="http://schemas.microsoft.com/office/powerpoint/2010/main" val="20791446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3219126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9700309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1855945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0737622E-12D2-5FA5-1D05-AF4E9EC9C101}"/>
              </a:ext>
            </a:extLst>
          </p:cNvPr>
          <p:cNvPicPr>
            <a:picLocks noChangeAspect="1"/>
          </p:cNvPicPr>
          <p:nvPr userDrawn="1"/>
        </p:nvPicPr>
        <p:blipFill>
          <a:blip r:embed="rId2"/>
          <a:stretch>
            <a:fillRect/>
          </a:stretch>
        </p:blipFill>
        <p:spPr>
          <a:xfrm>
            <a:off x="3138181" y="2756267"/>
            <a:ext cx="2445131" cy="950884"/>
          </a:xfrm>
          <a:prstGeom prst="rect">
            <a:avLst/>
          </a:prstGeom>
        </p:spPr>
      </p:pic>
      <p:pic>
        <p:nvPicPr>
          <p:cNvPr id="3" name="Picture 2" descr="A circular logo with handshake and text&#10;&#10;AI-generated content may be incorrect.">
            <a:extLst>
              <a:ext uri="{FF2B5EF4-FFF2-40B4-BE49-F238E27FC236}">
                <a16:creationId xmlns:a16="http://schemas.microsoft.com/office/drawing/2014/main" id="{6664B48F-B90F-AC70-EE0A-36AA7A256DCD}"/>
              </a:ext>
            </a:extLst>
          </p:cNvPr>
          <p:cNvPicPr>
            <a:picLocks noChangeAspect="1"/>
          </p:cNvPicPr>
          <p:nvPr userDrawn="1"/>
        </p:nvPicPr>
        <p:blipFill>
          <a:blip r:embed="rId3"/>
          <a:stretch>
            <a:fillRect/>
          </a:stretch>
        </p:blipFill>
        <p:spPr>
          <a:xfrm>
            <a:off x="5957492" y="2691480"/>
            <a:ext cx="1161156" cy="1080458"/>
          </a:xfrm>
          <a:prstGeom prst="rect">
            <a:avLst/>
          </a:prstGeom>
        </p:spPr>
      </p:pic>
      <p:sp>
        <p:nvSpPr>
          <p:cNvPr id="6" name="TextBox 5">
            <a:extLst>
              <a:ext uri="{FF2B5EF4-FFF2-40B4-BE49-F238E27FC236}">
                <a16:creationId xmlns:a16="http://schemas.microsoft.com/office/drawing/2014/main" id="{E4F42EF8-8764-6C9B-0C01-E377F92C707D}"/>
              </a:ext>
            </a:extLst>
          </p:cNvPr>
          <p:cNvSpPr txBox="1"/>
          <p:nvPr userDrawn="1"/>
        </p:nvSpPr>
        <p:spPr>
          <a:xfrm>
            <a:off x="7118648" y="2862377"/>
            <a:ext cx="2854294" cy="738664"/>
          </a:xfrm>
          <a:prstGeom prst="rect">
            <a:avLst/>
          </a:prstGeom>
          <a:noFill/>
        </p:spPr>
        <p:txBody>
          <a:bodyPr wrap="square" rtlCol="0">
            <a:spAutoFit/>
          </a:bodyPr>
          <a:lstStyle/>
          <a:p>
            <a:r>
              <a:rPr lang="en-GB" sz="1400" b="1">
                <a:solidFill>
                  <a:schemeClr val="accent1"/>
                </a:solidFill>
                <a:latin typeface="Roboto Light" panose="02000000000000000000" pitchFamily="2" charset="0"/>
                <a:ea typeface="Roboto Light" panose="02000000000000000000" pitchFamily="2" charset="0"/>
                <a:cs typeface="Roboto Light" panose="02000000000000000000" pitchFamily="2" charset="0"/>
              </a:rPr>
              <a:t>PUBLIC PRIVATE PARTNERSHIP CENTRE OF THE UNITED REPUBLIC OF TANZANIA</a:t>
            </a:r>
          </a:p>
        </p:txBody>
      </p:sp>
    </p:spTree>
    <p:extLst>
      <p:ext uri="{BB962C8B-B14F-4D97-AF65-F5344CB8AC3E}">
        <p14:creationId xmlns:p14="http://schemas.microsoft.com/office/powerpoint/2010/main" val="205541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38437772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2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35270637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2604574"/>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21436414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557061" y="4727494"/>
            <a:ext cx="5082362" cy="480131"/>
          </a:xfrm>
          <a:prstGeom prst="rect">
            <a:avLst/>
          </a:prstGeom>
        </p:spPr>
        <p:txBody>
          <a:bodyPr wrap="square" anchor="t" anchorCtr="0">
            <a:spAutoFit/>
          </a:bodyPr>
          <a:lstStyle>
            <a:lvl1pPr algn="l">
              <a:defRPr sz="28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557061" y="5207625"/>
            <a:ext cx="5082362" cy="313932"/>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669462" y="458573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42566379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8866B-1A9D-9349-8F8A-C1D13158DB20}"/>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Agenda page header goes here</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1" name="Text Placeholder 10">
            <a:extLst>
              <a:ext uri="{FF2B5EF4-FFF2-40B4-BE49-F238E27FC236}">
                <a16:creationId xmlns:a16="http://schemas.microsoft.com/office/drawing/2014/main" id="{EFC74999-D33E-4B43-A26F-F786106ACEC2}"/>
              </a:ext>
            </a:extLst>
          </p:cNvPr>
          <p:cNvSpPr>
            <a:spLocks noGrp="1"/>
          </p:cNvSpPr>
          <p:nvPr>
            <p:ph type="body" sz="quarter" idx="14"/>
          </p:nvPr>
        </p:nvSpPr>
        <p:spPr>
          <a:xfrm>
            <a:off x="1819275" y="1203325"/>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2" name="Text Placeholder 10">
            <a:extLst>
              <a:ext uri="{FF2B5EF4-FFF2-40B4-BE49-F238E27FC236}">
                <a16:creationId xmlns:a16="http://schemas.microsoft.com/office/drawing/2014/main" id="{61E88C85-98F7-8844-83D5-C103B2CFB5A5}"/>
              </a:ext>
            </a:extLst>
          </p:cNvPr>
          <p:cNvSpPr>
            <a:spLocks noGrp="1"/>
          </p:cNvSpPr>
          <p:nvPr>
            <p:ph type="body" sz="quarter" idx="15"/>
          </p:nvPr>
        </p:nvSpPr>
        <p:spPr>
          <a:xfrm>
            <a:off x="2801052" y="2233228"/>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5" name="Text Placeholder 10">
            <a:extLst>
              <a:ext uri="{FF2B5EF4-FFF2-40B4-BE49-F238E27FC236}">
                <a16:creationId xmlns:a16="http://schemas.microsoft.com/office/drawing/2014/main" id="{043264EB-2160-6941-AE82-E017D1565CB1}"/>
              </a:ext>
            </a:extLst>
          </p:cNvPr>
          <p:cNvSpPr>
            <a:spLocks noGrp="1"/>
          </p:cNvSpPr>
          <p:nvPr>
            <p:ph type="body" sz="quarter" idx="18"/>
          </p:nvPr>
        </p:nvSpPr>
        <p:spPr>
          <a:xfrm>
            <a:off x="1819275" y="3225365"/>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6" name="Text Placeholder 10">
            <a:extLst>
              <a:ext uri="{FF2B5EF4-FFF2-40B4-BE49-F238E27FC236}">
                <a16:creationId xmlns:a16="http://schemas.microsoft.com/office/drawing/2014/main" id="{80D2CBBC-99D4-5642-8D1C-FCBC326EE8A1}"/>
              </a:ext>
            </a:extLst>
          </p:cNvPr>
          <p:cNvSpPr>
            <a:spLocks noGrp="1"/>
          </p:cNvSpPr>
          <p:nvPr>
            <p:ph type="body" sz="quarter" idx="19"/>
          </p:nvPr>
        </p:nvSpPr>
        <p:spPr>
          <a:xfrm>
            <a:off x="2801052" y="4255268"/>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8" name="Text Placeholder 10">
            <a:extLst>
              <a:ext uri="{FF2B5EF4-FFF2-40B4-BE49-F238E27FC236}">
                <a16:creationId xmlns:a16="http://schemas.microsoft.com/office/drawing/2014/main" id="{0D859D86-4A3C-9D42-B4C3-6AC608CCAC05}"/>
              </a:ext>
            </a:extLst>
          </p:cNvPr>
          <p:cNvSpPr>
            <a:spLocks noGrp="1"/>
          </p:cNvSpPr>
          <p:nvPr>
            <p:ph type="body" sz="quarter" idx="21"/>
          </p:nvPr>
        </p:nvSpPr>
        <p:spPr>
          <a:xfrm>
            <a:off x="1819275" y="5255561"/>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25" name="Rectangle 24">
            <a:extLst>
              <a:ext uri="{FF2B5EF4-FFF2-40B4-BE49-F238E27FC236}">
                <a16:creationId xmlns:a16="http://schemas.microsoft.com/office/drawing/2014/main" id="{0A15DACD-4F58-AB45-B399-4FF135EE772C}"/>
              </a:ext>
            </a:extLst>
          </p:cNvPr>
          <p:cNvSpPr/>
          <p:nvPr/>
        </p:nvSpPr>
        <p:spPr>
          <a:xfrm>
            <a:off x="658502" y="110653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6" name="Rectangle 25">
            <a:extLst>
              <a:ext uri="{FF2B5EF4-FFF2-40B4-BE49-F238E27FC236}">
                <a16:creationId xmlns:a16="http://schemas.microsoft.com/office/drawing/2014/main" id="{D2A64651-4E55-B641-BDBE-9B9052616793}"/>
              </a:ext>
            </a:extLst>
          </p:cNvPr>
          <p:cNvSpPr/>
          <p:nvPr/>
        </p:nvSpPr>
        <p:spPr>
          <a:xfrm>
            <a:off x="1669522" y="211755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7" name="Rectangle 26">
            <a:extLst>
              <a:ext uri="{FF2B5EF4-FFF2-40B4-BE49-F238E27FC236}">
                <a16:creationId xmlns:a16="http://schemas.microsoft.com/office/drawing/2014/main" id="{B8BA6CD2-8D40-AD42-931F-F65F23FD57A4}"/>
              </a:ext>
            </a:extLst>
          </p:cNvPr>
          <p:cNvSpPr/>
          <p:nvPr/>
        </p:nvSpPr>
        <p:spPr>
          <a:xfrm>
            <a:off x="658502" y="312857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8" name="Rectangle 27">
            <a:extLst>
              <a:ext uri="{FF2B5EF4-FFF2-40B4-BE49-F238E27FC236}">
                <a16:creationId xmlns:a16="http://schemas.microsoft.com/office/drawing/2014/main" id="{AF913BF7-5AED-FF42-8785-E5D61D75D92E}"/>
              </a:ext>
            </a:extLst>
          </p:cNvPr>
          <p:cNvSpPr/>
          <p:nvPr/>
        </p:nvSpPr>
        <p:spPr>
          <a:xfrm>
            <a:off x="1669522" y="413959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9" name="Rectangle 28">
            <a:extLst>
              <a:ext uri="{FF2B5EF4-FFF2-40B4-BE49-F238E27FC236}">
                <a16:creationId xmlns:a16="http://schemas.microsoft.com/office/drawing/2014/main" id="{81373526-6462-BE42-B185-5322E846ECC3}"/>
              </a:ext>
            </a:extLst>
          </p:cNvPr>
          <p:cNvSpPr/>
          <p:nvPr/>
        </p:nvSpPr>
        <p:spPr>
          <a:xfrm>
            <a:off x="658502" y="5139782"/>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30" name="Text Placeholder 5">
            <a:extLst>
              <a:ext uri="{FF2B5EF4-FFF2-40B4-BE49-F238E27FC236}">
                <a16:creationId xmlns:a16="http://schemas.microsoft.com/office/drawing/2014/main" id="{886C8027-F158-EC40-A2D2-5E4F5C9C230B}"/>
              </a:ext>
            </a:extLst>
          </p:cNvPr>
          <p:cNvSpPr>
            <a:spLocks noGrp="1"/>
          </p:cNvSpPr>
          <p:nvPr>
            <p:ph type="body" sz="quarter" idx="12" hasCustomPrompt="1"/>
          </p:nvPr>
        </p:nvSpPr>
        <p:spPr>
          <a:xfrm>
            <a:off x="723754" y="1376470"/>
            <a:ext cx="1011020" cy="1011020"/>
          </a:xfrm>
          <a:prstGeom prst="rect">
            <a:avLst/>
          </a:prstGeom>
          <a:noFill/>
        </p:spPr>
        <p:txBody>
          <a:bodyPr wrap="square"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1</a:t>
            </a:r>
          </a:p>
        </p:txBody>
      </p:sp>
      <p:sp>
        <p:nvSpPr>
          <p:cNvPr id="31" name="Text Placeholder 5">
            <a:extLst>
              <a:ext uri="{FF2B5EF4-FFF2-40B4-BE49-F238E27FC236}">
                <a16:creationId xmlns:a16="http://schemas.microsoft.com/office/drawing/2014/main" id="{E0271152-8CF0-714B-BF99-883A5ABC77F1}"/>
              </a:ext>
            </a:extLst>
          </p:cNvPr>
          <p:cNvSpPr>
            <a:spLocks noGrp="1"/>
          </p:cNvSpPr>
          <p:nvPr>
            <p:ph type="body" sz="quarter" idx="13" hasCustomPrompt="1"/>
          </p:nvPr>
        </p:nvSpPr>
        <p:spPr>
          <a:xfrm>
            <a:off x="1734774" y="238749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2</a:t>
            </a:r>
          </a:p>
        </p:txBody>
      </p:sp>
      <p:sp>
        <p:nvSpPr>
          <p:cNvPr id="32" name="Text Placeholder 5">
            <a:extLst>
              <a:ext uri="{FF2B5EF4-FFF2-40B4-BE49-F238E27FC236}">
                <a16:creationId xmlns:a16="http://schemas.microsoft.com/office/drawing/2014/main" id="{FA31B49C-24FC-E446-9B39-B3BF19FB6ED3}"/>
              </a:ext>
            </a:extLst>
          </p:cNvPr>
          <p:cNvSpPr>
            <a:spLocks noGrp="1"/>
          </p:cNvSpPr>
          <p:nvPr>
            <p:ph type="body" sz="quarter" idx="16" hasCustomPrompt="1"/>
          </p:nvPr>
        </p:nvSpPr>
        <p:spPr>
          <a:xfrm>
            <a:off x="723754" y="339851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3</a:t>
            </a:r>
          </a:p>
        </p:txBody>
      </p:sp>
      <p:sp>
        <p:nvSpPr>
          <p:cNvPr id="33" name="Text Placeholder 5">
            <a:extLst>
              <a:ext uri="{FF2B5EF4-FFF2-40B4-BE49-F238E27FC236}">
                <a16:creationId xmlns:a16="http://schemas.microsoft.com/office/drawing/2014/main" id="{FD48C244-4F45-C641-9A04-319B002C0088}"/>
              </a:ext>
            </a:extLst>
          </p:cNvPr>
          <p:cNvSpPr>
            <a:spLocks noGrp="1"/>
          </p:cNvSpPr>
          <p:nvPr>
            <p:ph type="body" sz="quarter" idx="17" hasCustomPrompt="1"/>
          </p:nvPr>
        </p:nvSpPr>
        <p:spPr>
          <a:xfrm>
            <a:off x="1734774" y="440953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4</a:t>
            </a:r>
          </a:p>
        </p:txBody>
      </p:sp>
      <p:sp>
        <p:nvSpPr>
          <p:cNvPr id="34" name="Text Placeholder 5">
            <a:extLst>
              <a:ext uri="{FF2B5EF4-FFF2-40B4-BE49-F238E27FC236}">
                <a16:creationId xmlns:a16="http://schemas.microsoft.com/office/drawing/2014/main" id="{2F7C9AF1-4B1A-7E46-9BFD-4A1B9795747E}"/>
              </a:ext>
            </a:extLst>
          </p:cNvPr>
          <p:cNvSpPr>
            <a:spLocks noGrp="1"/>
          </p:cNvSpPr>
          <p:nvPr>
            <p:ph type="body" sz="quarter" idx="20" hasCustomPrompt="1"/>
          </p:nvPr>
        </p:nvSpPr>
        <p:spPr>
          <a:xfrm>
            <a:off x="723754" y="5428706"/>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5</a:t>
            </a:r>
          </a:p>
        </p:txBody>
      </p:sp>
      <p:pic>
        <p:nvPicPr>
          <p:cNvPr id="21" name="Picture 20">
            <a:extLst>
              <a:ext uri="{FF2B5EF4-FFF2-40B4-BE49-F238E27FC236}">
                <a16:creationId xmlns:a16="http://schemas.microsoft.com/office/drawing/2014/main" id="{B81A1F24-F62D-E041-947A-2148C8FA6CD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4927171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7729035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569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6777948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Zapf Dingbats"/>
              <a:buChar char="❍"/>
              <a:defRPr lang="en-GB" sz="24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Zapf Dingbats"/>
              <a:buChar char="❍"/>
              <a:defRPr lang="en-GB" sz="18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Zapf Dingbats"/>
              <a:buChar char="❍"/>
              <a:defRPr lang="en-US" sz="1200" kern="1200" dirty="0">
                <a:solidFill>
                  <a:srgbClr val="0070C0"/>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06295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11" name="Picture 10">
            <a:extLst>
              <a:ext uri="{FF2B5EF4-FFF2-40B4-BE49-F238E27FC236}">
                <a16:creationId xmlns:a16="http://schemas.microsoft.com/office/drawing/2014/main" id="{F9FF1AA8-0C49-2B46-9542-D14F5D87EB13}"/>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42440458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11" name="Picture 10">
            <a:extLst>
              <a:ext uri="{FF2B5EF4-FFF2-40B4-BE49-F238E27FC236}">
                <a16:creationId xmlns:a16="http://schemas.microsoft.com/office/drawing/2014/main" id="{96C31DA6-3A01-F642-BE36-D723E3C6BBC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8137574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pic>
        <p:nvPicPr>
          <p:cNvPr id="8" name="Picture 7">
            <a:extLst>
              <a:ext uri="{FF2B5EF4-FFF2-40B4-BE49-F238E27FC236}">
                <a16:creationId xmlns:a16="http://schemas.microsoft.com/office/drawing/2014/main" id="{FEFE35A8-A697-6445-921F-4AC0BDA1C2E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Tree>
    <p:extLst>
      <p:ext uri="{BB962C8B-B14F-4D97-AF65-F5344CB8AC3E}">
        <p14:creationId xmlns:p14="http://schemas.microsoft.com/office/powerpoint/2010/main" val="31057204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Zapf Dingbats"/>
              <a:buChar char="❍"/>
              <a:defRPr lang="en-GB" sz="24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Zapf Dingbats"/>
              <a:buChar char="❍"/>
              <a:defRPr lang="en-GB" sz="18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Zapf Dingbats"/>
              <a:buChar char="❍"/>
              <a:defRPr lang="en-US" sz="1200" kern="1200" dirty="0">
                <a:solidFill>
                  <a:srgbClr val="0070C0"/>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9584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8819978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5631796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241516" y="2615041"/>
            <a:ext cx="3708968" cy="1627918"/>
          </a:xfrm>
          <a:prstGeom prst="rect">
            <a:avLst/>
          </a:prstGeom>
        </p:spPr>
      </p:pic>
    </p:spTree>
    <p:extLst>
      <p:ext uri="{BB962C8B-B14F-4D97-AF65-F5344CB8AC3E}">
        <p14:creationId xmlns:p14="http://schemas.microsoft.com/office/powerpoint/2010/main" val="30720658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25771674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3219126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ngle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41885420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6777948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41885420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0615893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209474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467977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1201604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95280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62580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9700309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1855945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0615893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581633" y="2764323"/>
            <a:ext cx="3028735" cy="1329354"/>
          </a:xfrm>
          <a:prstGeom prst="rect">
            <a:avLst/>
          </a:prstGeom>
        </p:spPr>
      </p:pic>
    </p:spTree>
    <p:extLst>
      <p:ext uri="{BB962C8B-B14F-4D97-AF65-F5344CB8AC3E}">
        <p14:creationId xmlns:p14="http://schemas.microsoft.com/office/powerpoint/2010/main" val="205541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20947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46797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1201604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95280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62580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1054194033"/>
      </p:ext>
    </p:extLst>
  </p:cSld>
  <p:clrMap bg1="lt1" tx1="dk1" bg2="lt2" tx2="dk2" accent1="accent1" accent2="accent2" accent3="accent3" accent4="accent4" accent5="accent5" accent6="accent6" hlink="hlink" folHlink="folHlink"/>
  <p:sldLayoutIdLst>
    <p:sldLayoutId id="2147483673" r:id="rId1"/>
    <p:sldLayoutId id="2147483743"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771" r:id="rId13"/>
    <p:sldLayoutId id="2147483774" r:id="rId14"/>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E698D1-4FE9-C54C-D6FF-DA009D8D8BE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322561801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75" r:id="rId14"/>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1054194033"/>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hyperlink" Target="https://www.ipcc.ch/report/ar6/wg1/downloads/report/IPCC_AR6_WGI_FullReport_small.pdf" TargetMode="External"/><Relationship Id="rId5" Type="http://schemas.openxmlformats.org/officeDocument/2006/relationships/hyperlink" Target="https://www.ipcc.ch/site/assets/uploads/2018/02/SYR_AR5_FINAL_full.pdf" TargetMode="Externa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hyperlink" Target="https://www.ipcc.ch/site/assets/uploads/2018/02/SYR_AR5_FINAL_full.pdf"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hyperlink" Target="https://www.ipcc.ch/report/ar6/wg1/downloads/report/IPCC_AR6_WGI_FullReport_small.pdf"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notesSlide" Target="../notesSlides/notesSlide25.xml"/><Relationship Id="rId1" Type="http://schemas.openxmlformats.org/officeDocument/2006/relationships/slideLayout" Target="../slideLayouts/slideLayout20.xml"/><Relationship Id="rId4" Type="http://schemas.openxmlformats.org/officeDocument/2006/relationships/image" Target="../media/image25.svg"/></Relationships>
</file>

<file path=ppt/slides/_rels/slide26.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notesSlide" Target="../notesSlides/notesSlide29.xml"/><Relationship Id="rId1" Type="http://schemas.openxmlformats.org/officeDocument/2006/relationships/slideLayout" Target="../slideLayouts/slideLayout20.xml"/><Relationship Id="rId4" Type="http://schemas.openxmlformats.org/officeDocument/2006/relationships/image" Target="../media/image29.sv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notesSlide" Target="../notesSlides/notesSlide32.xml"/><Relationship Id="rId1" Type="http://schemas.openxmlformats.org/officeDocument/2006/relationships/slideLayout" Target="../slideLayouts/slideLayout20.xml"/><Relationship Id="rId4" Type="http://schemas.openxmlformats.org/officeDocument/2006/relationships/image" Target="../media/image32.svg"/></Relationships>
</file>

<file path=ppt/slides/_rels/slide33.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notesSlide" Target="../notesSlides/notesSlide33.xml"/><Relationship Id="rId1" Type="http://schemas.openxmlformats.org/officeDocument/2006/relationships/slideLayout" Target="../slideLayouts/slideLayout20.xml"/><Relationship Id="rId4" Type="http://schemas.openxmlformats.org/officeDocument/2006/relationships/image" Target="../media/image34.svg"/></Relationships>
</file>

<file path=ppt/slides/_rels/slide34.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notesSlide" Target="../notesSlides/notesSlide34.xml"/><Relationship Id="rId1" Type="http://schemas.openxmlformats.org/officeDocument/2006/relationships/slideLayout" Target="../slideLayouts/slideLayout28.xml"/><Relationship Id="rId5" Type="http://schemas.openxmlformats.org/officeDocument/2006/relationships/image" Target="../media/image37.svg"/><Relationship Id="rId4" Type="http://schemas.openxmlformats.org/officeDocument/2006/relationships/image" Target="../media/image36.svg"/></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20.xml"/><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notesSlide" Target="../notesSlides/notesSlide39.xml"/><Relationship Id="rId1" Type="http://schemas.openxmlformats.org/officeDocument/2006/relationships/slideLayout" Target="../slideLayouts/slideLayout13.xml"/><Relationship Id="rId5" Type="http://schemas.openxmlformats.org/officeDocument/2006/relationships/image" Target="../media/image43.svg"/><Relationship Id="rId4" Type="http://schemas.openxmlformats.org/officeDocument/2006/relationships/image" Target="../media/image42.sv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41027-9014-05CE-FC26-52CD586DC0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ECC61E-3816-795F-C951-0A3E1903DBBC}"/>
              </a:ext>
            </a:extLst>
          </p:cNvPr>
          <p:cNvSpPr>
            <a:spLocks noGrp="1"/>
          </p:cNvSpPr>
          <p:nvPr>
            <p:ph type="ctrTitle"/>
          </p:nvPr>
        </p:nvSpPr>
        <p:spPr>
          <a:xfrm>
            <a:off x="594411" y="1736644"/>
            <a:ext cx="6263589" cy="1643527"/>
          </a:xfrm>
        </p:spPr>
        <p:txBody>
          <a:bodyPr/>
          <a:lstStyle/>
          <a:p>
            <a:r>
              <a:rPr lang="fr-FR" noProof="0" dirty="0" err="1"/>
              <a:t>Masterclass</a:t>
            </a:r>
            <a:r>
              <a:rPr lang="fr-FR" noProof="0" dirty="0"/>
              <a:t> sur les Partenariats Public-Privé pour la résilience des infrastructures face au changement climatique</a:t>
            </a:r>
          </a:p>
        </p:txBody>
      </p:sp>
      <p:sp>
        <p:nvSpPr>
          <p:cNvPr id="8" name="Rectangle 7">
            <a:extLst>
              <a:ext uri="{FF2B5EF4-FFF2-40B4-BE49-F238E27FC236}">
                <a16:creationId xmlns:a16="http://schemas.microsoft.com/office/drawing/2014/main" id="{0BF12B11-5941-E20C-CF0A-3D7219D05FC3}"/>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6" name="Group 5">
            <a:extLst>
              <a:ext uri="{FF2B5EF4-FFF2-40B4-BE49-F238E27FC236}">
                <a16:creationId xmlns:a16="http://schemas.microsoft.com/office/drawing/2014/main" id="{75A7F85F-AFE1-BD56-1069-26C44D71EA21}"/>
              </a:ext>
            </a:extLst>
          </p:cNvPr>
          <p:cNvGrpSpPr/>
          <p:nvPr/>
        </p:nvGrpSpPr>
        <p:grpSpPr>
          <a:xfrm>
            <a:off x="563928" y="5811034"/>
            <a:ext cx="7977677" cy="931736"/>
            <a:chOff x="563928" y="5811034"/>
            <a:chExt cx="7977677" cy="931736"/>
          </a:xfrm>
        </p:grpSpPr>
        <p:pic>
          <p:nvPicPr>
            <p:cNvPr id="7" name="Picture 6">
              <a:extLst>
                <a:ext uri="{FF2B5EF4-FFF2-40B4-BE49-F238E27FC236}">
                  <a16:creationId xmlns:a16="http://schemas.microsoft.com/office/drawing/2014/main" id="{1BC47501-7183-3D30-9B8E-FEF972656DB0}"/>
                </a:ext>
              </a:extLst>
            </p:cNvPr>
            <p:cNvPicPr>
              <a:picLocks noChangeAspect="1"/>
            </p:cNvPicPr>
            <p:nvPr userDrawn="1"/>
          </p:nvPicPr>
          <p:blipFill>
            <a:blip r:embed="rId3"/>
            <a:stretch>
              <a:fillRect/>
            </a:stretch>
          </p:blipFill>
          <p:spPr>
            <a:xfrm>
              <a:off x="4934902" y="5942519"/>
              <a:ext cx="1700457" cy="645613"/>
            </a:xfrm>
            <a:prstGeom prst="rect">
              <a:avLst/>
            </a:prstGeom>
          </p:spPr>
        </p:pic>
        <p:pic>
          <p:nvPicPr>
            <p:cNvPr id="14" name="Picture 13">
              <a:extLst>
                <a:ext uri="{FF2B5EF4-FFF2-40B4-BE49-F238E27FC236}">
                  <a16:creationId xmlns:a16="http://schemas.microsoft.com/office/drawing/2014/main" id="{66999E7A-5A1F-3C68-7BC7-D6D9D92B7395}"/>
                </a:ext>
              </a:extLst>
            </p:cNvPr>
            <p:cNvPicPr>
              <a:picLocks noChangeAspect="1"/>
            </p:cNvPicPr>
            <p:nvPr userDrawn="1"/>
          </p:nvPicPr>
          <p:blipFill rotWithShape="1">
            <a:blip r:embed="rId4"/>
            <a:srcRect l="13748" t="11052" r="11552" b="19234"/>
            <a:stretch/>
          </p:blipFill>
          <p:spPr>
            <a:xfrm>
              <a:off x="563928" y="5942519"/>
              <a:ext cx="1472697" cy="645613"/>
            </a:xfrm>
            <a:prstGeom prst="rect">
              <a:avLst/>
            </a:prstGeom>
          </p:spPr>
        </p:pic>
        <p:pic>
          <p:nvPicPr>
            <p:cNvPr id="15" name="Picture 14">
              <a:extLst>
                <a:ext uri="{FF2B5EF4-FFF2-40B4-BE49-F238E27FC236}">
                  <a16:creationId xmlns:a16="http://schemas.microsoft.com/office/drawing/2014/main" id="{6E27CDD6-363E-BD9D-D100-02B9C4505596}"/>
                </a:ext>
              </a:extLst>
            </p:cNvPr>
            <p:cNvPicPr>
              <a:picLocks noChangeAspect="1"/>
            </p:cNvPicPr>
            <p:nvPr userDrawn="1"/>
          </p:nvPicPr>
          <p:blipFill>
            <a:blip r:embed="rId5"/>
            <a:stretch>
              <a:fillRect/>
            </a:stretch>
          </p:blipFill>
          <p:spPr>
            <a:xfrm>
              <a:off x="2152731" y="5811034"/>
              <a:ext cx="1220652" cy="890017"/>
            </a:xfrm>
            <a:prstGeom prst="rect">
              <a:avLst/>
            </a:prstGeom>
          </p:spPr>
        </p:pic>
        <p:pic>
          <p:nvPicPr>
            <p:cNvPr id="16" name="Picture 15">
              <a:extLst>
                <a:ext uri="{FF2B5EF4-FFF2-40B4-BE49-F238E27FC236}">
                  <a16:creationId xmlns:a16="http://schemas.microsoft.com/office/drawing/2014/main" id="{600BA60F-B76D-9F50-2A10-EFCD61391103}"/>
                </a:ext>
              </a:extLst>
            </p:cNvPr>
            <p:cNvPicPr>
              <a:picLocks noChangeAspect="1"/>
            </p:cNvPicPr>
            <p:nvPr userDrawn="1"/>
          </p:nvPicPr>
          <p:blipFill>
            <a:blip r:embed="rId6"/>
            <a:stretch>
              <a:fillRect/>
            </a:stretch>
          </p:blipFill>
          <p:spPr>
            <a:xfrm>
              <a:off x="3393064" y="5930613"/>
              <a:ext cx="1358642" cy="812157"/>
            </a:xfrm>
            <a:prstGeom prst="rect">
              <a:avLst/>
            </a:prstGeom>
          </p:spPr>
        </p:pic>
        <p:pic>
          <p:nvPicPr>
            <p:cNvPr id="17" name="Picture 16" descr="A black background with red letters and a black text&#10;&#10;AI-generated content may be incorrect.">
              <a:extLst>
                <a:ext uri="{FF2B5EF4-FFF2-40B4-BE49-F238E27FC236}">
                  <a16:creationId xmlns:a16="http://schemas.microsoft.com/office/drawing/2014/main" id="{6CEB1686-0555-A4B7-5A4E-8F613350A60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30222098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2FEBE-65A6-91CE-69A9-43A0B3E2C1DA}"/>
              </a:ext>
            </a:extLst>
          </p:cNvPr>
          <p:cNvSpPr txBox="1">
            <a:spLocks/>
          </p:cNvSpPr>
          <p:nvPr/>
        </p:nvSpPr>
        <p:spPr>
          <a:xfrm>
            <a:off x="6404661" y="1864050"/>
            <a:ext cx="5082362" cy="480131"/>
          </a:xfrm>
          <a:prstGeom prst="rect">
            <a:avLst/>
          </a:prstGeom>
        </p:spPr>
        <p:txBody>
          <a:bodyPr wrap="square" anchor="t" anchorCtr="0">
            <a:spAutoFit/>
          </a:bodyPr>
          <a:lstStyle>
            <a:lvl1pPr algn="l" defTabSz="914400" rtl="0" eaLnBrk="1" latinLnBrk="0" hangingPunct="1">
              <a:lnSpc>
                <a:spcPct val="90000"/>
              </a:lnSpc>
              <a:spcBef>
                <a:spcPct val="0"/>
              </a:spcBef>
              <a:buNone/>
              <a:defRPr sz="2800" b="1" kern="12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fr-FR" noProof="0" dirty="0"/>
              <a:t>Plan du Module</a:t>
            </a:r>
          </a:p>
        </p:txBody>
      </p:sp>
      <p:sp>
        <p:nvSpPr>
          <p:cNvPr id="3" name="Subtitle 2">
            <a:extLst>
              <a:ext uri="{FF2B5EF4-FFF2-40B4-BE49-F238E27FC236}">
                <a16:creationId xmlns:a16="http://schemas.microsoft.com/office/drawing/2014/main" id="{DCB07A9C-02F6-3B1C-65A2-A9BBE7C66A38}"/>
              </a:ext>
            </a:extLst>
          </p:cNvPr>
          <p:cNvSpPr>
            <a:spLocks noGrp="1"/>
          </p:cNvSpPr>
          <p:nvPr>
            <p:ph type="subTitle" idx="1"/>
          </p:nvPr>
        </p:nvSpPr>
        <p:spPr>
          <a:xfrm>
            <a:off x="6404660" y="2498401"/>
            <a:ext cx="5495791" cy="2123658"/>
          </a:xfrm>
        </p:spPr>
        <p:txBody>
          <a:bodyPr/>
          <a:lstStyle/>
          <a:p>
            <a:pPr marL="0" indent="0">
              <a:lnSpc>
                <a:spcPct val="150000"/>
              </a:lnSpc>
              <a:buNone/>
            </a:pPr>
            <a:r>
              <a:rPr lang="fr-FR" sz="1800" noProof="0" dirty="0">
                <a:solidFill>
                  <a:schemeClr val="bg1">
                    <a:lumMod val="65000"/>
                  </a:schemeClr>
                </a:solidFill>
              </a:rPr>
              <a:t>Introduction aux PPP</a:t>
            </a:r>
            <a:br>
              <a:rPr lang="fr-FR" sz="1800" noProof="0" dirty="0"/>
            </a:br>
            <a:r>
              <a:rPr lang="fr-FR" sz="1800" noProof="0" dirty="0">
                <a:solidFill>
                  <a:schemeClr val="bg1"/>
                </a:solidFill>
              </a:rPr>
              <a:t>Introduction au climat</a:t>
            </a:r>
            <a:br>
              <a:rPr lang="fr-FR" sz="1800" noProof="0" dirty="0">
                <a:solidFill>
                  <a:schemeClr val="bg1">
                    <a:lumMod val="65000"/>
                  </a:schemeClr>
                </a:solidFill>
              </a:rPr>
            </a:br>
            <a:r>
              <a:rPr lang="fr-FR" sz="1800" noProof="0" dirty="0">
                <a:solidFill>
                  <a:schemeClr val="bg1">
                    <a:lumMod val="65000"/>
                  </a:schemeClr>
                </a:solidFill>
              </a:rPr>
              <a:t>Comment le climat est-il lié aux PPP ?</a:t>
            </a:r>
            <a:br>
              <a:rPr lang="fr-FR" sz="1800" noProof="0" dirty="0">
                <a:solidFill>
                  <a:schemeClr val="bg1">
                    <a:lumMod val="65000"/>
                  </a:schemeClr>
                </a:solidFill>
              </a:rPr>
            </a:br>
            <a:r>
              <a:rPr lang="fr-FR" sz="1800" noProof="0" dirty="0">
                <a:solidFill>
                  <a:schemeClr val="bg1">
                    <a:lumMod val="65000"/>
                  </a:schemeClr>
                </a:solidFill>
              </a:rPr>
              <a:t>Concepts et définitions</a:t>
            </a:r>
            <a:br>
              <a:rPr lang="fr-FR" sz="1800" noProof="0" dirty="0">
                <a:solidFill>
                  <a:schemeClr val="bg1">
                    <a:lumMod val="65000"/>
                  </a:schemeClr>
                </a:solidFill>
              </a:rPr>
            </a:br>
            <a:r>
              <a:rPr lang="fr-FR" sz="1800" noProof="0" dirty="0">
                <a:solidFill>
                  <a:schemeClr val="bg1">
                    <a:lumMod val="65000"/>
                  </a:schemeClr>
                </a:solidFill>
              </a:rPr>
              <a:t>Manuel CRIO</a:t>
            </a:r>
            <a:endParaRPr lang="fr-FR" sz="2000" noProof="0" dirty="0">
              <a:solidFill>
                <a:schemeClr val="bg1">
                  <a:lumMod val="65000"/>
                </a:schemeClr>
              </a:solidFill>
              <a:latin typeface="Roboto"/>
              <a:ea typeface="Roboto"/>
              <a:cs typeface="Roboto"/>
            </a:endParaRPr>
          </a:p>
        </p:txBody>
      </p:sp>
    </p:spTree>
    <p:extLst>
      <p:ext uri="{BB962C8B-B14F-4D97-AF65-F5344CB8AC3E}">
        <p14:creationId xmlns:p14="http://schemas.microsoft.com/office/powerpoint/2010/main" val="38141637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B88438-5BF4-0F91-388A-282287FABCA0}"/>
              </a:ext>
            </a:extLst>
          </p:cNvPr>
          <p:cNvSpPr>
            <a:spLocks noGrp="1"/>
          </p:cNvSpPr>
          <p:nvPr>
            <p:ph type="title"/>
          </p:nvPr>
        </p:nvSpPr>
        <p:spPr>
          <a:xfrm>
            <a:off x="610152" y="187985"/>
            <a:ext cx="9648700" cy="535531"/>
          </a:xfrm>
        </p:spPr>
        <p:txBody>
          <a:bodyPr/>
          <a:lstStyle/>
          <a:p>
            <a:r>
              <a:rPr lang="fr-FR" noProof="0" dirty="0"/>
              <a:t>Le changement climatique est une réalité </a:t>
            </a:r>
          </a:p>
        </p:txBody>
      </p:sp>
      <p:sp>
        <p:nvSpPr>
          <p:cNvPr id="9" name="TextBox 8">
            <a:extLst>
              <a:ext uri="{FF2B5EF4-FFF2-40B4-BE49-F238E27FC236}">
                <a16:creationId xmlns:a16="http://schemas.microsoft.com/office/drawing/2014/main" id="{C7B98754-748E-B3F7-122A-DA4598AABE64}"/>
              </a:ext>
            </a:extLst>
          </p:cNvPr>
          <p:cNvSpPr txBox="1"/>
          <p:nvPr/>
        </p:nvSpPr>
        <p:spPr>
          <a:xfrm>
            <a:off x="444499" y="6620103"/>
            <a:ext cx="11747501" cy="215444"/>
          </a:xfrm>
          <a:prstGeom prst="rect">
            <a:avLst/>
          </a:prstGeom>
          <a:noFill/>
        </p:spPr>
        <p:txBody>
          <a:bodyPr wrap="square">
            <a:spAutoFit/>
          </a:bodyPr>
          <a:lstStyle/>
          <a:p>
            <a:pPr algn="r"/>
            <a:r>
              <a:rPr lang="fr-FR" sz="800" i="1" noProof="0" dirty="0">
                <a:solidFill>
                  <a:schemeClr val="accent1"/>
                </a:solidFill>
              </a:rPr>
              <a:t>Source: IPCC, 2023: </a:t>
            </a:r>
            <a:r>
              <a:rPr lang="fr-FR" sz="800" i="1" noProof="0" dirty="0" err="1">
                <a:solidFill>
                  <a:schemeClr val="accent1"/>
                </a:solidFill>
              </a:rPr>
              <a:t>Climate</a:t>
            </a:r>
            <a:r>
              <a:rPr lang="fr-FR" sz="800" i="1" noProof="0" dirty="0">
                <a:solidFill>
                  <a:schemeClr val="accent1"/>
                </a:solidFill>
              </a:rPr>
              <a:t> Change 2023: </a:t>
            </a:r>
            <a:r>
              <a:rPr lang="fr-FR" sz="800" i="1" noProof="0" dirty="0" err="1">
                <a:solidFill>
                  <a:schemeClr val="accent1"/>
                </a:solidFill>
              </a:rPr>
              <a:t>Synthesis</a:t>
            </a:r>
            <a:r>
              <a:rPr lang="fr-FR" sz="800" i="1" noProof="0" dirty="0">
                <a:solidFill>
                  <a:schemeClr val="accent1"/>
                </a:solidFill>
              </a:rPr>
              <a:t> Report. Contribution of </a:t>
            </a:r>
            <a:r>
              <a:rPr lang="fr-FR" sz="800" i="1" noProof="0" dirty="0" err="1">
                <a:solidFill>
                  <a:schemeClr val="accent1"/>
                </a:solidFill>
              </a:rPr>
              <a:t>Working</a:t>
            </a:r>
            <a:r>
              <a:rPr lang="fr-FR" sz="800" i="1" noProof="0" dirty="0">
                <a:solidFill>
                  <a:schemeClr val="accent1"/>
                </a:solidFill>
              </a:rPr>
              <a:t> Groups I, II and III to the </a:t>
            </a:r>
            <a:r>
              <a:rPr lang="fr-FR" sz="800" i="1" noProof="0" dirty="0" err="1">
                <a:solidFill>
                  <a:schemeClr val="accent1"/>
                </a:solidFill>
              </a:rPr>
              <a:t>Sixth</a:t>
            </a:r>
            <a:r>
              <a:rPr lang="fr-FR" sz="800" i="1" noProof="0" dirty="0">
                <a:solidFill>
                  <a:schemeClr val="accent1"/>
                </a:solidFill>
              </a:rPr>
              <a:t> </a:t>
            </a:r>
            <a:r>
              <a:rPr lang="fr-FR" sz="800" i="1" noProof="0" dirty="0" err="1">
                <a:solidFill>
                  <a:schemeClr val="accent1"/>
                </a:solidFill>
              </a:rPr>
              <a:t>Assessment</a:t>
            </a:r>
            <a:r>
              <a:rPr lang="fr-FR" sz="800" i="1" noProof="0" dirty="0">
                <a:solidFill>
                  <a:schemeClr val="accent1"/>
                </a:solidFill>
              </a:rPr>
              <a:t> Report of the </a:t>
            </a:r>
            <a:r>
              <a:rPr lang="fr-FR" sz="800" i="1" noProof="0" dirty="0" err="1">
                <a:solidFill>
                  <a:schemeClr val="accent1"/>
                </a:solidFill>
              </a:rPr>
              <a:t>Intergovernmental</a:t>
            </a:r>
            <a:r>
              <a:rPr lang="fr-FR" sz="800" i="1" noProof="0" dirty="0">
                <a:solidFill>
                  <a:schemeClr val="accent1"/>
                </a:solidFill>
              </a:rPr>
              <a:t> Panel on </a:t>
            </a:r>
            <a:r>
              <a:rPr lang="fr-FR" sz="800" i="1" noProof="0" dirty="0" err="1">
                <a:solidFill>
                  <a:schemeClr val="accent1"/>
                </a:solidFill>
              </a:rPr>
              <a:t>Climate</a:t>
            </a:r>
            <a:r>
              <a:rPr lang="fr-FR" sz="800" i="1" noProof="0" dirty="0">
                <a:solidFill>
                  <a:schemeClr val="accent1"/>
                </a:solidFill>
              </a:rPr>
              <a:t> Change</a:t>
            </a:r>
          </a:p>
        </p:txBody>
      </p:sp>
      <p:pic>
        <p:nvPicPr>
          <p:cNvPr id="3" name="Picture 2">
            <a:extLst>
              <a:ext uri="{FF2B5EF4-FFF2-40B4-BE49-F238E27FC236}">
                <a16:creationId xmlns:a16="http://schemas.microsoft.com/office/drawing/2014/main" id="{16331D80-9FA5-B30E-A1A3-778CE0B2516E}"/>
              </a:ext>
            </a:extLst>
          </p:cNvPr>
          <p:cNvPicPr>
            <a:picLocks noChangeAspect="1"/>
          </p:cNvPicPr>
          <p:nvPr/>
        </p:nvPicPr>
        <p:blipFill>
          <a:blip r:embed="rId3"/>
          <a:stretch>
            <a:fillRect/>
          </a:stretch>
        </p:blipFill>
        <p:spPr>
          <a:xfrm>
            <a:off x="6745357" y="1391331"/>
            <a:ext cx="5446643" cy="4021116"/>
          </a:xfrm>
          <a:prstGeom prst="rect">
            <a:avLst/>
          </a:prstGeom>
        </p:spPr>
      </p:pic>
      <p:pic>
        <p:nvPicPr>
          <p:cNvPr id="5" name="Picture 4">
            <a:extLst>
              <a:ext uri="{FF2B5EF4-FFF2-40B4-BE49-F238E27FC236}">
                <a16:creationId xmlns:a16="http://schemas.microsoft.com/office/drawing/2014/main" id="{F6C7B2D9-431D-F47F-6A47-1EB07C43CB6E}"/>
              </a:ext>
            </a:extLst>
          </p:cNvPr>
          <p:cNvPicPr>
            <a:picLocks noChangeAspect="1"/>
          </p:cNvPicPr>
          <p:nvPr/>
        </p:nvPicPr>
        <p:blipFill>
          <a:blip r:embed="rId4"/>
          <a:stretch>
            <a:fillRect/>
          </a:stretch>
        </p:blipFill>
        <p:spPr>
          <a:xfrm>
            <a:off x="0" y="1364567"/>
            <a:ext cx="6129282" cy="4047880"/>
          </a:xfrm>
          <a:prstGeom prst="rect">
            <a:avLst/>
          </a:prstGeom>
        </p:spPr>
      </p:pic>
      <p:sp>
        <p:nvSpPr>
          <p:cNvPr id="6" name="Arrow: Right 5">
            <a:extLst>
              <a:ext uri="{FF2B5EF4-FFF2-40B4-BE49-F238E27FC236}">
                <a16:creationId xmlns:a16="http://schemas.microsoft.com/office/drawing/2014/main" id="{AB6C6E0D-6BB4-710B-172F-0D33C7FAF957}"/>
              </a:ext>
            </a:extLst>
          </p:cNvPr>
          <p:cNvSpPr/>
          <p:nvPr/>
        </p:nvSpPr>
        <p:spPr>
          <a:xfrm>
            <a:off x="6170821" y="3265004"/>
            <a:ext cx="450574" cy="327991"/>
          </a:xfrm>
          <a:prstGeom prst="rightArrow">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7" name="Rectangle 6">
            <a:extLst>
              <a:ext uri="{FF2B5EF4-FFF2-40B4-BE49-F238E27FC236}">
                <a16:creationId xmlns:a16="http://schemas.microsoft.com/office/drawing/2014/main" id="{BBBC72C0-A1BE-D7D2-D6C9-12FC5FAF8A51}"/>
              </a:ext>
            </a:extLst>
          </p:cNvPr>
          <p:cNvSpPr/>
          <p:nvPr/>
        </p:nvSpPr>
        <p:spPr>
          <a:xfrm>
            <a:off x="715617" y="1391331"/>
            <a:ext cx="4458267" cy="490071"/>
          </a:xfrm>
          <a:prstGeom prst="rect">
            <a:avLst/>
          </a:prstGeom>
          <a:solidFill>
            <a:schemeClr val="bg1">
              <a:lumMod val="95000"/>
            </a:schemeClr>
          </a:solidFill>
          <a:ln>
            <a:solidFill>
              <a:schemeClr val="bg1">
                <a:lumMod val="9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fr-FR" sz="1400" b="1" noProof="0" dirty="0">
                <a:solidFill>
                  <a:schemeClr val="tx1"/>
                </a:solidFill>
              </a:rPr>
              <a:t>Les émissions de gaz à effet de serre (GES) résultant des activités humaines continuent d’augmenter</a:t>
            </a:r>
          </a:p>
        </p:txBody>
      </p:sp>
      <p:sp>
        <p:nvSpPr>
          <p:cNvPr id="8" name="Rectangle 7">
            <a:extLst>
              <a:ext uri="{FF2B5EF4-FFF2-40B4-BE49-F238E27FC236}">
                <a16:creationId xmlns:a16="http://schemas.microsoft.com/office/drawing/2014/main" id="{F79F3D04-4A84-E98D-1084-900B9472300D}"/>
              </a:ext>
            </a:extLst>
          </p:cNvPr>
          <p:cNvSpPr/>
          <p:nvPr/>
        </p:nvSpPr>
        <p:spPr>
          <a:xfrm rot="16200000">
            <a:off x="-1220140" y="3206750"/>
            <a:ext cx="2884780" cy="444499"/>
          </a:xfrm>
          <a:prstGeom prst="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noProof="0" dirty="0">
                <a:solidFill>
                  <a:schemeClr val="accent6"/>
                </a:solidFill>
              </a:rPr>
              <a:t>Émissions de GES (</a:t>
            </a:r>
            <a:r>
              <a:rPr lang="fr-FR" sz="1400" b="1" noProof="0" dirty="0" err="1">
                <a:solidFill>
                  <a:schemeClr val="accent6"/>
                </a:solidFill>
              </a:rPr>
              <a:t>GtCO</a:t>
            </a:r>
            <a:r>
              <a:rPr lang="fr-FR" sz="1400" b="1" noProof="0" dirty="0">
                <a:solidFill>
                  <a:schemeClr val="accent6"/>
                </a:solidFill>
              </a:rPr>
              <a:t>₂-</a:t>
            </a:r>
            <a:r>
              <a:rPr lang="fr-FR" sz="1400" b="1" noProof="0" dirty="0" err="1">
                <a:solidFill>
                  <a:schemeClr val="accent6"/>
                </a:solidFill>
              </a:rPr>
              <a:t>éq</a:t>
            </a:r>
            <a:r>
              <a:rPr lang="fr-FR" sz="1400" b="1" noProof="0" dirty="0">
                <a:solidFill>
                  <a:schemeClr val="accent6"/>
                </a:solidFill>
              </a:rPr>
              <a:t>/an)</a:t>
            </a:r>
          </a:p>
        </p:txBody>
      </p:sp>
      <p:sp>
        <p:nvSpPr>
          <p:cNvPr id="10" name="Rectangle 9">
            <a:extLst>
              <a:ext uri="{FF2B5EF4-FFF2-40B4-BE49-F238E27FC236}">
                <a16:creationId xmlns:a16="http://schemas.microsoft.com/office/drawing/2014/main" id="{CBBA8D38-492F-1645-282C-8358D38A418B}"/>
              </a:ext>
            </a:extLst>
          </p:cNvPr>
          <p:cNvSpPr/>
          <p:nvPr/>
        </p:nvSpPr>
        <p:spPr>
          <a:xfrm>
            <a:off x="4926645" y="3922916"/>
            <a:ext cx="1244176" cy="1197158"/>
          </a:xfrm>
          <a:prstGeom prst="rect">
            <a:avLst/>
          </a:prstGeom>
          <a:solidFill>
            <a:srgbClr val="F6F8F9"/>
          </a:solidFill>
          <a:ln>
            <a:solidFill>
              <a:srgbClr val="F4F5F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300" noProof="0" dirty="0">
              <a:solidFill>
                <a:schemeClr val="accent6"/>
              </a:solidFill>
            </a:endParaRPr>
          </a:p>
          <a:p>
            <a:pPr algn="ctr"/>
            <a:endParaRPr lang="fr-FR" sz="1300" noProof="0" dirty="0">
              <a:solidFill>
                <a:schemeClr val="accent6"/>
              </a:solidFill>
            </a:endParaRPr>
          </a:p>
          <a:p>
            <a:pPr algn="ctr"/>
            <a:r>
              <a:rPr lang="fr-FR" sz="1300" noProof="0" dirty="0">
                <a:solidFill>
                  <a:schemeClr val="accent6"/>
                </a:solidFill>
              </a:rPr>
              <a:t>CO₂ provenant des combustibles fossiles et de l'industrie</a:t>
            </a:r>
          </a:p>
        </p:txBody>
      </p:sp>
      <p:sp>
        <p:nvSpPr>
          <p:cNvPr id="11" name="Rectangle 10">
            <a:extLst>
              <a:ext uri="{FF2B5EF4-FFF2-40B4-BE49-F238E27FC236}">
                <a16:creationId xmlns:a16="http://schemas.microsoft.com/office/drawing/2014/main" id="{0BDFD65A-5E65-EB87-6E4B-B7C98FAD9F29}"/>
              </a:ext>
            </a:extLst>
          </p:cNvPr>
          <p:cNvSpPr/>
          <p:nvPr/>
        </p:nvSpPr>
        <p:spPr>
          <a:xfrm>
            <a:off x="4926647" y="1710330"/>
            <a:ext cx="1202635" cy="726743"/>
          </a:xfrm>
          <a:prstGeom prst="rect">
            <a:avLst/>
          </a:prstGeom>
          <a:solidFill>
            <a:srgbClr val="F6F8F9"/>
          </a:solidFill>
          <a:ln>
            <a:solidFill>
              <a:srgbClr val="F6F8F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noProof="0" dirty="0">
                <a:solidFill>
                  <a:schemeClr val="accent6"/>
                </a:solidFill>
              </a:rPr>
              <a:t>Émissions pas liées au CO₂</a:t>
            </a:r>
          </a:p>
        </p:txBody>
      </p:sp>
      <p:sp>
        <p:nvSpPr>
          <p:cNvPr id="12" name="Rectangle 11">
            <a:extLst>
              <a:ext uri="{FF2B5EF4-FFF2-40B4-BE49-F238E27FC236}">
                <a16:creationId xmlns:a16="http://schemas.microsoft.com/office/drawing/2014/main" id="{D3C1B042-47C0-75E5-F366-D31D3E3BA9DF}"/>
              </a:ext>
            </a:extLst>
          </p:cNvPr>
          <p:cNvSpPr/>
          <p:nvPr/>
        </p:nvSpPr>
        <p:spPr>
          <a:xfrm>
            <a:off x="4926646" y="2437073"/>
            <a:ext cx="1223405" cy="1500029"/>
          </a:xfrm>
          <a:prstGeom prst="rect">
            <a:avLst/>
          </a:prstGeom>
          <a:solidFill>
            <a:srgbClr val="F6F8F9"/>
          </a:solidFill>
          <a:ln>
            <a:solidFill>
              <a:srgbClr val="F6F8F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noProof="0" dirty="0">
                <a:solidFill>
                  <a:schemeClr val="accent6"/>
                </a:solidFill>
              </a:rPr>
              <a:t>CO₂ provenant de l’utilisation des sols, du changement de l’utilisation des sols et de la gestion des forets.</a:t>
            </a:r>
          </a:p>
        </p:txBody>
      </p:sp>
      <p:sp>
        <p:nvSpPr>
          <p:cNvPr id="13" name="Rectangle 12">
            <a:extLst>
              <a:ext uri="{FF2B5EF4-FFF2-40B4-BE49-F238E27FC236}">
                <a16:creationId xmlns:a16="http://schemas.microsoft.com/office/drawing/2014/main" id="{7E5676AF-A0EA-1FC3-6D2D-2157C75E544B}"/>
              </a:ext>
            </a:extLst>
          </p:cNvPr>
          <p:cNvSpPr/>
          <p:nvPr/>
        </p:nvSpPr>
        <p:spPr>
          <a:xfrm>
            <a:off x="7354956" y="1391331"/>
            <a:ext cx="4356251" cy="516835"/>
          </a:xfrm>
          <a:prstGeom prst="rect">
            <a:avLst/>
          </a:prstGeom>
          <a:solidFill>
            <a:srgbClr val="F6F8F9"/>
          </a:solidFill>
          <a:ln>
            <a:solidFill>
              <a:srgbClr val="F6F8F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noProof="0" dirty="0">
                <a:solidFill>
                  <a:schemeClr val="accent6"/>
                </a:solidFill>
              </a:rPr>
              <a:t>La température de surface globale a augmenté de 1,1°C de 2011 à 2020 par rapport à 1850-1900</a:t>
            </a:r>
          </a:p>
        </p:txBody>
      </p:sp>
      <p:sp>
        <p:nvSpPr>
          <p:cNvPr id="14" name="Rectangle 13">
            <a:extLst>
              <a:ext uri="{FF2B5EF4-FFF2-40B4-BE49-F238E27FC236}">
                <a16:creationId xmlns:a16="http://schemas.microsoft.com/office/drawing/2014/main" id="{56517F2F-D703-D189-89F0-0D280E86AF41}"/>
              </a:ext>
            </a:extLst>
          </p:cNvPr>
          <p:cNvSpPr/>
          <p:nvPr/>
        </p:nvSpPr>
        <p:spPr>
          <a:xfrm>
            <a:off x="9742017" y="3265005"/>
            <a:ext cx="1111513" cy="195470"/>
          </a:xfrm>
          <a:prstGeom prst="rect">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b="1" noProof="0" dirty="0">
                <a:solidFill>
                  <a:schemeClr val="accent6"/>
                </a:solidFill>
              </a:rPr>
              <a:t>Observée</a:t>
            </a:r>
            <a:endParaRPr lang="fr-FR" b="1" noProof="0" dirty="0">
              <a:solidFill>
                <a:schemeClr val="accent6"/>
              </a:solidFill>
            </a:endParaRPr>
          </a:p>
        </p:txBody>
      </p:sp>
    </p:spTree>
    <p:extLst>
      <p:ext uri="{BB962C8B-B14F-4D97-AF65-F5344CB8AC3E}">
        <p14:creationId xmlns:p14="http://schemas.microsoft.com/office/powerpoint/2010/main" val="16016219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B88438-5BF4-0F91-388A-282287FABCA0}"/>
              </a:ext>
            </a:extLst>
          </p:cNvPr>
          <p:cNvSpPr>
            <a:spLocks noGrp="1"/>
          </p:cNvSpPr>
          <p:nvPr>
            <p:ph type="title"/>
          </p:nvPr>
        </p:nvSpPr>
        <p:spPr/>
        <p:txBody>
          <a:bodyPr/>
          <a:lstStyle/>
          <a:p>
            <a:r>
              <a:rPr lang="fr-FR" noProof="0" dirty="0"/>
              <a:t>Prévisions de l’évolution future du climat </a:t>
            </a:r>
          </a:p>
        </p:txBody>
      </p:sp>
      <p:sp>
        <p:nvSpPr>
          <p:cNvPr id="9" name="TextBox 8">
            <a:extLst>
              <a:ext uri="{FF2B5EF4-FFF2-40B4-BE49-F238E27FC236}">
                <a16:creationId xmlns:a16="http://schemas.microsoft.com/office/drawing/2014/main" id="{C7B98754-748E-B3F7-122A-DA4598AABE64}"/>
              </a:ext>
            </a:extLst>
          </p:cNvPr>
          <p:cNvSpPr txBox="1"/>
          <p:nvPr/>
        </p:nvSpPr>
        <p:spPr>
          <a:xfrm>
            <a:off x="1179997" y="6612835"/>
            <a:ext cx="11012004" cy="215444"/>
          </a:xfrm>
          <a:prstGeom prst="rect">
            <a:avLst/>
          </a:prstGeom>
          <a:noFill/>
        </p:spPr>
        <p:txBody>
          <a:bodyPr wrap="square">
            <a:spAutoFit/>
          </a:bodyPr>
          <a:lstStyle/>
          <a:p>
            <a:pPr algn="r"/>
            <a:r>
              <a:rPr lang="fr-FR" sz="800" i="1" noProof="0" dirty="0">
                <a:solidFill>
                  <a:schemeClr val="accent1"/>
                </a:solidFill>
              </a:rPr>
              <a:t>Source: IPCC, 2023: </a:t>
            </a:r>
            <a:r>
              <a:rPr lang="fr-FR" sz="800" i="1" noProof="0" dirty="0" err="1">
                <a:solidFill>
                  <a:schemeClr val="accent1"/>
                </a:solidFill>
              </a:rPr>
              <a:t>Climate</a:t>
            </a:r>
            <a:r>
              <a:rPr lang="fr-FR" sz="800" i="1" noProof="0" dirty="0">
                <a:solidFill>
                  <a:schemeClr val="accent1"/>
                </a:solidFill>
              </a:rPr>
              <a:t> Change 2023: </a:t>
            </a:r>
            <a:r>
              <a:rPr lang="fr-FR" sz="800" i="1" noProof="0" dirty="0" err="1">
                <a:solidFill>
                  <a:schemeClr val="accent1"/>
                </a:solidFill>
              </a:rPr>
              <a:t>Synthesis</a:t>
            </a:r>
            <a:r>
              <a:rPr lang="fr-FR" sz="800" i="1" noProof="0" dirty="0">
                <a:solidFill>
                  <a:schemeClr val="accent1"/>
                </a:solidFill>
              </a:rPr>
              <a:t> Report. Contribution of </a:t>
            </a:r>
            <a:r>
              <a:rPr lang="fr-FR" sz="800" i="1" noProof="0" dirty="0" err="1">
                <a:solidFill>
                  <a:schemeClr val="accent1"/>
                </a:solidFill>
              </a:rPr>
              <a:t>Working</a:t>
            </a:r>
            <a:r>
              <a:rPr lang="fr-FR" sz="800" i="1" noProof="0" dirty="0">
                <a:solidFill>
                  <a:schemeClr val="accent1"/>
                </a:solidFill>
              </a:rPr>
              <a:t> Groups I, II and III to the </a:t>
            </a:r>
            <a:r>
              <a:rPr lang="fr-FR" sz="800" i="1" noProof="0" dirty="0" err="1">
                <a:solidFill>
                  <a:schemeClr val="accent1"/>
                </a:solidFill>
              </a:rPr>
              <a:t>Sixth</a:t>
            </a:r>
            <a:r>
              <a:rPr lang="fr-FR" sz="800" i="1" noProof="0" dirty="0">
                <a:solidFill>
                  <a:schemeClr val="accent1"/>
                </a:solidFill>
              </a:rPr>
              <a:t> </a:t>
            </a:r>
            <a:r>
              <a:rPr lang="fr-FR" sz="800" i="1" noProof="0" dirty="0" err="1">
                <a:solidFill>
                  <a:schemeClr val="accent1"/>
                </a:solidFill>
              </a:rPr>
              <a:t>Assessment</a:t>
            </a:r>
            <a:r>
              <a:rPr lang="fr-FR" sz="800" i="1" noProof="0" dirty="0">
                <a:solidFill>
                  <a:schemeClr val="accent1"/>
                </a:solidFill>
              </a:rPr>
              <a:t> Report of the </a:t>
            </a:r>
            <a:r>
              <a:rPr lang="fr-FR" sz="800" i="1" noProof="0" dirty="0" err="1">
                <a:solidFill>
                  <a:schemeClr val="accent1"/>
                </a:solidFill>
              </a:rPr>
              <a:t>Intergovernmental</a:t>
            </a:r>
            <a:r>
              <a:rPr lang="fr-FR" sz="800" i="1" noProof="0" dirty="0">
                <a:solidFill>
                  <a:schemeClr val="accent1"/>
                </a:solidFill>
              </a:rPr>
              <a:t> Panel on </a:t>
            </a:r>
            <a:r>
              <a:rPr lang="fr-FR" sz="800" i="1" noProof="0" dirty="0" err="1">
                <a:solidFill>
                  <a:schemeClr val="accent1"/>
                </a:solidFill>
              </a:rPr>
              <a:t>Climate</a:t>
            </a:r>
            <a:r>
              <a:rPr lang="fr-FR" sz="800" i="1" noProof="0" dirty="0">
                <a:solidFill>
                  <a:schemeClr val="accent1"/>
                </a:solidFill>
              </a:rPr>
              <a:t> Change</a:t>
            </a:r>
          </a:p>
        </p:txBody>
      </p:sp>
      <p:sp>
        <p:nvSpPr>
          <p:cNvPr id="12" name="TextBox 11">
            <a:extLst>
              <a:ext uri="{FF2B5EF4-FFF2-40B4-BE49-F238E27FC236}">
                <a16:creationId xmlns:a16="http://schemas.microsoft.com/office/drawing/2014/main" id="{EC97CFD0-D336-53B2-8D46-467BF81DBC20}"/>
              </a:ext>
            </a:extLst>
          </p:cNvPr>
          <p:cNvSpPr txBox="1"/>
          <p:nvPr/>
        </p:nvSpPr>
        <p:spPr>
          <a:xfrm>
            <a:off x="530087" y="856277"/>
            <a:ext cx="3750364" cy="954107"/>
          </a:xfrm>
          <a:prstGeom prst="rect">
            <a:avLst/>
          </a:prstGeom>
          <a:noFill/>
        </p:spPr>
        <p:txBody>
          <a:bodyPr wrap="square">
            <a:spAutoFit/>
          </a:bodyPr>
          <a:lstStyle/>
          <a:p>
            <a:pPr marL="57150">
              <a:spcAft>
                <a:spcPts val="600"/>
              </a:spcAft>
              <a:defRPr/>
            </a:pPr>
            <a:r>
              <a:rPr lang="fr-FR" noProof="0" dirty="0"/>
              <a:t>Prévision de l’évolution de la température moyenne globale à l’horizon 2100 ?</a:t>
            </a:r>
            <a:r>
              <a:rPr lang="fr-FR" sz="2000" noProof="0" dirty="0"/>
              <a:t> </a:t>
            </a:r>
            <a:endParaRPr lang="fr-FR" sz="2000" noProof="0" dirty="0">
              <a:ea typeface="+mn-lt"/>
              <a:cs typeface="+mn-lt"/>
            </a:endParaRPr>
          </a:p>
        </p:txBody>
      </p:sp>
      <p:pic>
        <p:nvPicPr>
          <p:cNvPr id="3" name="Picture 2">
            <a:extLst>
              <a:ext uri="{FF2B5EF4-FFF2-40B4-BE49-F238E27FC236}">
                <a16:creationId xmlns:a16="http://schemas.microsoft.com/office/drawing/2014/main" id="{4202EAC0-C35E-C95B-2A02-4A875F7DA4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0451" y="856277"/>
            <a:ext cx="7772400" cy="5181600"/>
          </a:xfrm>
          <a:prstGeom prst="rect">
            <a:avLst/>
          </a:prstGeom>
        </p:spPr>
      </p:pic>
      <p:sp>
        <p:nvSpPr>
          <p:cNvPr id="2" name="TextBox 1">
            <a:extLst>
              <a:ext uri="{FF2B5EF4-FFF2-40B4-BE49-F238E27FC236}">
                <a16:creationId xmlns:a16="http://schemas.microsoft.com/office/drawing/2014/main" id="{DAE8CA25-F1A4-D08D-CB8A-DAC47E4081B7}"/>
              </a:ext>
            </a:extLst>
          </p:cNvPr>
          <p:cNvSpPr txBox="1"/>
          <p:nvPr/>
        </p:nvSpPr>
        <p:spPr>
          <a:xfrm>
            <a:off x="4683688" y="820123"/>
            <a:ext cx="5143218" cy="707886"/>
          </a:xfrm>
          <a:prstGeom prst="rect">
            <a:avLst/>
          </a:prstGeom>
          <a:solidFill>
            <a:srgbClr val="F1F3F5"/>
          </a:solidFill>
        </p:spPr>
        <p:txBody>
          <a:bodyPr wrap="square" rtlCol="0">
            <a:spAutoFit/>
          </a:bodyPr>
          <a:lstStyle/>
          <a:p>
            <a:pPr algn="l">
              <a:buClr>
                <a:schemeClr val="accent1"/>
              </a:buClr>
              <a:buSzPct val="65000"/>
            </a:pPr>
            <a:r>
              <a:rPr lang="en-US" sz="2000" b="1" dirty="0"/>
              <a:t>Evolution de la temperature </a:t>
            </a:r>
            <a:r>
              <a:rPr lang="en-US" sz="2000" b="1" dirty="0" err="1"/>
              <a:t>globale</a:t>
            </a:r>
            <a:endParaRPr lang="en-US" sz="2000" b="1" dirty="0"/>
          </a:p>
          <a:p>
            <a:pPr algn="l">
              <a:buClr>
                <a:schemeClr val="accent1"/>
              </a:buClr>
              <a:buSzPct val="65000"/>
            </a:pPr>
            <a:r>
              <a:rPr lang="en-US" sz="2000" dirty="0"/>
              <a:t>par rapport à 1850 – 1900</a:t>
            </a:r>
          </a:p>
        </p:txBody>
      </p:sp>
      <p:sp>
        <p:nvSpPr>
          <p:cNvPr id="5" name="TextBox 4">
            <a:extLst>
              <a:ext uri="{FF2B5EF4-FFF2-40B4-BE49-F238E27FC236}">
                <a16:creationId xmlns:a16="http://schemas.microsoft.com/office/drawing/2014/main" id="{5489117B-D539-7C63-2629-F69839F7B26D}"/>
              </a:ext>
            </a:extLst>
          </p:cNvPr>
          <p:cNvSpPr txBox="1"/>
          <p:nvPr/>
        </p:nvSpPr>
        <p:spPr>
          <a:xfrm>
            <a:off x="5868365" y="1821959"/>
            <a:ext cx="2997843" cy="1446550"/>
          </a:xfrm>
          <a:prstGeom prst="rect">
            <a:avLst/>
          </a:prstGeom>
          <a:solidFill>
            <a:schemeClr val="bg1"/>
          </a:solidFill>
        </p:spPr>
        <p:txBody>
          <a:bodyPr wrap="square" rtlCol="0">
            <a:spAutoFit/>
          </a:bodyPr>
          <a:lstStyle/>
          <a:p>
            <a:pPr algn="l">
              <a:buClr>
                <a:schemeClr val="accent1"/>
              </a:buClr>
              <a:buSzPct val="65000"/>
            </a:pPr>
            <a:r>
              <a:rPr lang="fr-FR" sz="2200" noProof="0" dirty="0"/>
              <a:t>Plages </a:t>
            </a:r>
            <a:r>
              <a:rPr lang="fr-FR" sz="2200" noProof="0" dirty="0">
                <a:solidFill>
                  <a:srgbClr val="FF0000"/>
                </a:solidFill>
              </a:rPr>
              <a:t>d’incertitude</a:t>
            </a:r>
            <a:r>
              <a:rPr lang="fr-FR" sz="2200" noProof="0" dirty="0"/>
              <a:t> pour les scenarios d’émissions faibles et élevé</a:t>
            </a:r>
          </a:p>
        </p:txBody>
      </p:sp>
    </p:spTree>
    <p:extLst>
      <p:ext uri="{BB962C8B-B14F-4D97-AF65-F5344CB8AC3E}">
        <p14:creationId xmlns:p14="http://schemas.microsoft.com/office/powerpoint/2010/main" val="967973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E793F-A4A0-DFC1-C36D-A9CF15FF6295}"/>
              </a:ext>
            </a:extLst>
          </p:cNvPr>
          <p:cNvSpPr>
            <a:spLocks noGrp="1"/>
          </p:cNvSpPr>
          <p:nvPr>
            <p:ph type="title"/>
          </p:nvPr>
        </p:nvSpPr>
        <p:spPr/>
        <p:txBody>
          <a:bodyPr/>
          <a:lstStyle/>
          <a:p>
            <a:r>
              <a:rPr lang="fr-FR" noProof="0" dirty="0"/>
              <a:t>Scénarios de changement climatique </a:t>
            </a:r>
          </a:p>
        </p:txBody>
      </p:sp>
      <p:sp>
        <p:nvSpPr>
          <p:cNvPr id="6" name="TextBox 5">
            <a:extLst>
              <a:ext uri="{FF2B5EF4-FFF2-40B4-BE49-F238E27FC236}">
                <a16:creationId xmlns:a16="http://schemas.microsoft.com/office/drawing/2014/main" id="{C3DEC79E-ED93-06D4-8049-35E0F77DA7CB}"/>
              </a:ext>
            </a:extLst>
          </p:cNvPr>
          <p:cNvSpPr txBox="1"/>
          <p:nvPr/>
        </p:nvSpPr>
        <p:spPr>
          <a:xfrm>
            <a:off x="5883965" y="3317711"/>
            <a:ext cx="6188765" cy="3416320"/>
          </a:xfrm>
          <a:prstGeom prst="rect">
            <a:avLst/>
          </a:prstGeom>
          <a:solidFill>
            <a:schemeClr val="accent1">
              <a:lumMod val="20000"/>
              <a:lumOff val="80000"/>
            </a:schemeClr>
          </a:solidFill>
        </p:spPr>
        <p:txBody>
          <a:bodyPr wrap="square">
            <a:spAutoFit/>
          </a:bodyPr>
          <a:lstStyle/>
          <a:p>
            <a:r>
              <a:rPr lang="fr-FR" sz="1600" noProof="0" dirty="0"/>
              <a:t>Les scénarios SSP prennent en compte de divers facteurs socio-économiques, tels que la croissance démographique (et le taux d'alphabétisation), la croissance urbaine, le développement économique (mesuré en PIB) et les avancées technologiques.</a:t>
            </a:r>
          </a:p>
          <a:p>
            <a:endParaRPr lang="fr-FR" sz="1600" noProof="0" dirty="0"/>
          </a:p>
          <a:p>
            <a:r>
              <a:rPr lang="fr-FR" sz="1600" noProof="0" dirty="0"/>
              <a:t>Ils illustrent la probabilité de réalisation des politiques climatiques (mondiales) et, par exemple, l'augmentation des températures mondiales.</a:t>
            </a:r>
          </a:p>
          <a:p>
            <a:endParaRPr lang="fr-FR" sz="1600" noProof="0" dirty="0"/>
          </a:p>
          <a:p>
            <a:r>
              <a:rPr lang="fr-FR" sz="1600" noProof="0" dirty="0"/>
              <a:t>Ils permettent d'explorer l'impact des différents choix sociétaux sur les résultats climatiques et couvrent une gamme de scénarios SSP, allant de faibles émissions (SSP1 à 1,9) à de fortes émissions (SSP5 à 8,5).</a:t>
            </a:r>
          </a:p>
        </p:txBody>
      </p:sp>
      <p:sp>
        <p:nvSpPr>
          <p:cNvPr id="8" name="TextBox 7">
            <a:extLst>
              <a:ext uri="{FF2B5EF4-FFF2-40B4-BE49-F238E27FC236}">
                <a16:creationId xmlns:a16="http://schemas.microsoft.com/office/drawing/2014/main" id="{277C6B4D-FE08-9774-A89C-989EC972B175}"/>
              </a:ext>
            </a:extLst>
          </p:cNvPr>
          <p:cNvSpPr txBox="1"/>
          <p:nvPr/>
        </p:nvSpPr>
        <p:spPr>
          <a:xfrm>
            <a:off x="428711" y="3526020"/>
            <a:ext cx="5149058" cy="1815882"/>
          </a:xfrm>
          <a:prstGeom prst="rect">
            <a:avLst/>
          </a:prstGeom>
          <a:solidFill>
            <a:schemeClr val="tx2">
              <a:lumMod val="20000"/>
              <a:lumOff val="80000"/>
            </a:schemeClr>
          </a:solidFill>
        </p:spPr>
        <p:txBody>
          <a:bodyPr wrap="square">
            <a:spAutoFit/>
          </a:bodyPr>
          <a:lstStyle/>
          <a:p>
            <a:r>
              <a:rPr lang="fr-FR" sz="1600" noProof="0" dirty="0"/>
              <a:t>Les scénarios RCP se concentrent sur différents niveaux de concentrations de GES dans l'atmosphère, de pollution atmosphérique et de changements d'affectation des sols.</a:t>
            </a:r>
          </a:p>
          <a:p>
            <a:endParaRPr lang="fr-FR" sz="1600" noProof="0" dirty="0"/>
          </a:p>
          <a:p>
            <a:r>
              <a:rPr lang="fr-FR" sz="1600" noProof="0" dirty="0"/>
              <a:t>Ils varient entre des scénarios à faibles émissions (RCP 2.6) aux scénarios à fortes émissions (RCP 8.5).</a:t>
            </a:r>
          </a:p>
        </p:txBody>
      </p:sp>
      <p:sp>
        <p:nvSpPr>
          <p:cNvPr id="11" name="Rectangle 10">
            <a:extLst>
              <a:ext uri="{FF2B5EF4-FFF2-40B4-BE49-F238E27FC236}">
                <a16:creationId xmlns:a16="http://schemas.microsoft.com/office/drawing/2014/main" id="{FE550FA1-B608-FD1E-6029-D7D20F300FC9}"/>
              </a:ext>
            </a:extLst>
          </p:cNvPr>
          <p:cNvSpPr/>
          <p:nvPr/>
        </p:nvSpPr>
        <p:spPr>
          <a:xfrm>
            <a:off x="428711" y="2838770"/>
            <a:ext cx="5149058" cy="590230"/>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noProof="0" dirty="0"/>
              <a:t>Trajectoires représentatives de concentration (RCP)</a:t>
            </a:r>
          </a:p>
        </p:txBody>
      </p:sp>
      <p:sp>
        <p:nvSpPr>
          <p:cNvPr id="12" name="Rectangle 11">
            <a:extLst>
              <a:ext uri="{FF2B5EF4-FFF2-40B4-BE49-F238E27FC236}">
                <a16:creationId xmlns:a16="http://schemas.microsoft.com/office/drawing/2014/main" id="{F29A4F6C-BCA3-FE0A-B776-D0F0074BB414}"/>
              </a:ext>
            </a:extLst>
          </p:cNvPr>
          <p:cNvSpPr/>
          <p:nvPr/>
        </p:nvSpPr>
        <p:spPr>
          <a:xfrm>
            <a:off x="5883965" y="2834008"/>
            <a:ext cx="6188765" cy="38504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noProof="0" dirty="0"/>
              <a:t>Trajectoires socio-économiques partagés (PSP)</a:t>
            </a:r>
          </a:p>
        </p:txBody>
      </p:sp>
      <p:pic>
        <p:nvPicPr>
          <p:cNvPr id="13" name="Picture 12">
            <a:extLst>
              <a:ext uri="{FF2B5EF4-FFF2-40B4-BE49-F238E27FC236}">
                <a16:creationId xmlns:a16="http://schemas.microsoft.com/office/drawing/2014/main" id="{11F049F0-625A-B781-73DF-7E067D6906BE}"/>
              </a:ext>
            </a:extLst>
          </p:cNvPr>
          <p:cNvPicPr>
            <a:picLocks noChangeAspect="1"/>
          </p:cNvPicPr>
          <p:nvPr/>
        </p:nvPicPr>
        <p:blipFill rotWithShape="1">
          <a:blip r:embed="rId3"/>
          <a:srcRect t="7482" b="6706"/>
          <a:stretch/>
        </p:blipFill>
        <p:spPr bwMode="auto">
          <a:xfrm>
            <a:off x="859032" y="665706"/>
            <a:ext cx="4288416" cy="2067629"/>
          </a:xfrm>
          <a:prstGeom prst="rect">
            <a:avLst/>
          </a:prstGeom>
          <a:ln>
            <a:noFill/>
          </a:ln>
          <a:extLst>
            <a:ext uri="{53640926-AAD7-44D8-BBD7-CCE9431645EC}">
              <a14:shadowObscured xmlns:a14="http://schemas.microsoft.com/office/drawing/2010/main"/>
            </a:ext>
          </a:extLst>
        </p:spPr>
      </p:pic>
      <p:pic>
        <p:nvPicPr>
          <p:cNvPr id="14" name="Picture 13" descr="A graph of different scenarios&#10;&#10;Description automatically generated with medium confidence">
            <a:extLst>
              <a:ext uri="{FF2B5EF4-FFF2-40B4-BE49-F238E27FC236}">
                <a16:creationId xmlns:a16="http://schemas.microsoft.com/office/drawing/2014/main" id="{1BA9CF35-BDE0-313A-F7DE-172329A88E13}"/>
              </a:ext>
            </a:extLst>
          </p:cNvPr>
          <p:cNvPicPr>
            <a:picLocks noChangeAspect="1"/>
          </p:cNvPicPr>
          <p:nvPr/>
        </p:nvPicPr>
        <p:blipFill rotWithShape="1">
          <a:blip r:embed="rId4"/>
          <a:srcRect b="3518"/>
          <a:stretch/>
        </p:blipFill>
        <p:spPr bwMode="auto">
          <a:xfrm>
            <a:off x="7383501" y="130175"/>
            <a:ext cx="3282590" cy="2684808"/>
          </a:xfrm>
          <a:prstGeom prst="rect">
            <a:avLst/>
          </a:prstGeom>
          <a:ln>
            <a:noFill/>
          </a:ln>
          <a:extLst>
            <a:ext uri="{53640926-AAD7-44D8-BBD7-CCE9431645EC}">
              <a14:shadowObscured xmlns:a14="http://schemas.microsoft.com/office/drawing/2010/main"/>
            </a:ext>
          </a:extLst>
        </p:spPr>
      </p:pic>
      <p:sp>
        <p:nvSpPr>
          <p:cNvPr id="18" name="TextBox 17">
            <a:extLst>
              <a:ext uri="{FF2B5EF4-FFF2-40B4-BE49-F238E27FC236}">
                <a16:creationId xmlns:a16="http://schemas.microsoft.com/office/drawing/2014/main" id="{77A252E1-41BC-C38B-3970-6CC1D2F93302}"/>
              </a:ext>
            </a:extLst>
          </p:cNvPr>
          <p:cNvSpPr txBox="1"/>
          <p:nvPr/>
        </p:nvSpPr>
        <p:spPr>
          <a:xfrm>
            <a:off x="596900" y="6371431"/>
            <a:ext cx="5464958" cy="246221"/>
          </a:xfrm>
          <a:prstGeom prst="rect">
            <a:avLst/>
          </a:prstGeom>
        </p:spPr>
        <p:txBody>
          <a:bodyPr wrap="none" rtlCol="0">
            <a:spAutoFit/>
          </a:bodyPr>
          <a:lstStyle/>
          <a:p>
            <a:pPr algn="l">
              <a:buClr>
                <a:schemeClr val="accent1"/>
              </a:buClr>
              <a:buSzPct val="65000"/>
            </a:pPr>
            <a:r>
              <a:rPr lang="fr-FR" sz="1000" i="1" noProof="0" dirty="0"/>
              <a:t>Source: IPCC 5</a:t>
            </a:r>
            <a:r>
              <a:rPr lang="fr-FR" sz="1000" i="1" baseline="30000" noProof="0" dirty="0"/>
              <a:t>th</a:t>
            </a:r>
            <a:r>
              <a:rPr lang="fr-FR" sz="1000" i="1" noProof="0" dirty="0"/>
              <a:t> </a:t>
            </a:r>
            <a:r>
              <a:rPr lang="fr-FR" sz="1000" i="1" noProof="0" dirty="0" err="1"/>
              <a:t>Assessment</a:t>
            </a:r>
            <a:r>
              <a:rPr lang="fr-FR" sz="1000" i="1" noProof="0" dirty="0"/>
              <a:t> Report (2014) [</a:t>
            </a:r>
            <a:r>
              <a:rPr lang="fr-FR" sz="1000" i="1" noProof="0" dirty="0">
                <a:hlinkClick r:id="rId5"/>
              </a:rPr>
              <a:t>Link</a:t>
            </a:r>
            <a:r>
              <a:rPr lang="fr-FR" sz="1000" i="1" noProof="0" dirty="0"/>
              <a:t>] and IPCC 6</a:t>
            </a:r>
            <a:r>
              <a:rPr lang="fr-FR" sz="1000" i="1" baseline="30000" noProof="0" dirty="0"/>
              <a:t>th</a:t>
            </a:r>
            <a:r>
              <a:rPr lang="fr-FR" sz="1000" i="1" noProof="0" dirty="0"/>
              <a:t> </a:t>
            </a:r>
            <a:r>
              <a:rPr lang="fr-FR" sz="1000" i="1" noProof="0" dirty="0" err="1"/>
              <a:t>Assessment</a:t>
            </a:r>
            <a:r>
              <a:rPr lang="fr-FR" sz="1000" i="1" noProof="0" dirty="0"/>
              <a:t> Report (2021) [</a:t>
            </a:r>
            <a:r>
              <a:rPr lang="fr-FR" sz="1000" i="1" noProof="0" dirty="0">
                <a:hlinkClick r:id="rId6"/>
              </a:rPr>
              <a:t>Link</a:t>
            </a:r>
            <a:r>
              <a:rPr lang="fr-FR" sz="1000" i="1" noProof="0" dirty="0"/>
              <a:t>]</a:t>
            </a:r>
          </a:p>
        </p:txBody>
      </p:sp>
    </p:spTree>
    <p:extLst>
      <p:ext uri="{BB962C8B-B14F-4D97-AF65-F5344CB8AC3E}">
        <p14:creationId xmlns:p14="http://schemas.microsoft.com/office/powerpoint/2010/main" val="3310822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943A60-E9AB-5587-44FE-5BC7B0BA1B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F27A86-D902-652D-9414-84777AB8C991}"/>
              </a:ext>
            </a:extLst>
          </p:cNvPr>
          <p:cNvSpPr>
            <a:spLocks noGrp="1"/>
          </p:cNvSpPr>
          <p:nvPr>
            <p:ph type="title"/>
          </p:nvPr>
        </p:nvSpPr>
        <p:spPr>
          <a:xfrm>
            <a:off x="554060" y="192729"/>
            <a:ext cx="9648700" cy="535531"/>
          </a:xfrm>
        </p:spPr>
        <p:txBody>
          <a:bodyPr/>
          <a:lstStyle/>
          <a:p>
            <a:r>
              <a:rPr lang="fr-FR" noProof="0" dirty="0"/>
              <a:t>Scénarios de changement climatique </a:t>
            </a:r>
          </a:p>
        </p:txBody>
      </p:sp>
      <p:graphicFrame>
        <p:nvGraphicFramePr>
          <p:cNvPr id="14" name="Table 13">
            <a:extLst>
              <a:ext uri="{FF2B5EF4-FFF2-40B4-BE49-F238E27FC236}">
                <a16:creationId xmlns:a16="http://schemas.microsoft.com/office/drawing/2014/main" id="{EA1375C1-04F9-DFE2-42B2-B405ACD19291}"/>
              </a:ext>
            </a:extLst>
          </p:cNvPr>
          <p:cNvGraphicFramePr>
            <a:graphicFrameLocks noGrp="1"/>
          </p:cNvGraphicFramePr>
          <p:nvPr>
            <p:extLst>
              <p:ext uri="{D42A27DB-BD31-4B8C-83A1-F6EECF244321}">
                <p14:modId xmlns:p14="http://schemas.microsoft.com/office/powerpoint/2010/main" val="4054008555"/>
              </p:ext>
            </p:extLst>
          </p:nvPr>
        </p:nvGraphicFramePr>
        <p:xfrm>
          <a:off x="293570" y="655964"/>
          <a:ext cx="11536575" cy="5813164"/>
        </p:xfrm>
        <a:graphic>
          <a:graphicData uri="http://schemas.openxmlformats.org/drawingml/2006/table">
            <a:tbl>
              <a:tblPr firstRow="1" firstCol="1" bandRow="1">
                <a:tableStyleId>{5C22544A-7EE6-4342-B048-85BDC9FD1C3A}</a:tableStyleId>
              </a:tblPr>
              <a:tblGrid>
                <a:gridCol w="1870896">
                  <a:extLst>
                    <a:ext uri="{9D8B030D-6E8A-4147-A177-3AD203B41FA5}">
                      <a16:colId xmlns:a16="http://schemas.microsoft.com/office/drawing/2014/main" val="622896402"/>
                    </a:ext>
                  </a:extLst>
                </a:gridCol>
                <a:gridCol w="1244089">
                  <a:extLst>
                    <a:ext uri="{9D8B030D-6E8A-4147-A177-3AD203B41FA5}">
                      <a16:colId xmlns:a16="http://schemas.microsoft.com/office/drawing/2014/main" val="2287075537"/>
                    </a:ext>
                  </a:extLst>
                </a:gridCol>
                <a:gridCol w="1441741">
                  <a:extLst>
                    <a:ext uri="{9D8B030D-6E8A-4147-A177-3AD203B41FA5}">
                      <a16:colId xmlns:a16="http://schemas.microsoft.com/office/drawing/2014/main" val="3214123367"/>
                    </a:ext>
                  </a:extLst>
                </a:gridCol>
                <a:gridCol w="2024247">
                  <a:extLst>
                    <a:ext uri="{9D8B030D-6E8A-4147-A177-3AD203B41FA5}">
                      <a16:colId xmlns:a16="http://schemas.microsoft.com/office/drawing/2014/main" val="977900542"/>
                    </a:ext>
                  </a:extLst>
                </a:gridCol>
                <a:gridCol w="1560550">
                  <a:extLst>
                    <a:ext uri="{9D8B030D-6E8A-4147-A177-3AD203B41FA5}">
                      <a16:colId xmlns:a16="http://schemas.microsoft.com/office/drawing/2014/main" val="2992288836"/>
                    </a:ext>
                  </a:extLst>
                </a:gridCol>
                <a:gridCol w="1371516">
                  <a:extLst>
                    <a:ext uri="{9D8B030D-6E8A-4147-A177-3AD203B41FA5}">
                      <a16:colId xmlns:a16="http://schemas.microsoft.com/office/drawing/2014/main" val="3375019168"/>
                    </a:ext>
                  </a:extLst>
                </a:gridCol>
                <a:gridCol w="2023536">
                  <a:extLst>
                    <a:ext uri="{9D8B030D-6E8A-4147-A177-3AD203B41FA5}">
                      <a16:colId xmlns:a16="http://schemas.microsoft.com/office/drawing/2014/main" val="306241166"/>
                    </a:ext>
                  </a:extLst>
                </a:gridCol>
              </a:tblGrid>
              <a:tr h="307563">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fr-FR" sz="1800" b="1" i="0" u="none" strike="noStrike" kern="1200" noProof="0" dirty="0">
                          <a:solidFill>
                            <a:schemeClr val="lt1"/>
                          </a:solidFill>
                          <a:effectLst/>
                          <a:latin typeface="+mn-lt"/>
                          <a:ea typeface="+mn-ea"/>
                          <a:cs typeface="+mn-cs"/>
                        </a:rPr>
                        <a:t>Indicateur</a:t>
                      </a:r>
                    </a:p>
                  </a:txBody>
                  <a:tcPr marL="130108" marR="130108" marT="0" marB="0" anchor="ctr"/>
                </a:tc>
                <a:tc gridSpan="3">
                  <a:txBody>
                    <a:bodyPr/>
                    <a:lstStyle/>
                    <a:p>
                      <a:pPr rtl="0"/>
                      <a:r>
                        <a:rPr lang="fr-FR" sz="1800" b="1" i="0" u="none" strike="noStrike" kern="1200" noProof="0" dirty="0">
                          <a:solidFill>
                            <a:schemeClr val="lt1"/>
                          </a:solidFill>
                          <a:effectLst/>
                          <a:latin typeface="+mn-lt"/>
                          <a:ea typeface="+mn-ea"/>
                          <a:cs typeface="+mn-cs"/>
                        </a:rPr>
                        <a:t>Trajectoires de concentration représentatives</a:t>
                      </a:r>
                    </a:p>
                  </a:txBody>
                  <a:tcPr marL="173478" marR="173478" marT="86739" marB="86739" anchor="ctr"/>
                </a:tc>
                <a:tc hMerge="1">
                  <a:txBody>
                    <a:bodyPr/>
                    <a:lstStyle/>
                    <a:p>
                      <a:endParaRPr lang="en-GB"/>
                    </a:p>
                  </a:txBody>
                  <a:tcPr/>
                </a:tc>
                <a:tc hMerge="1">
                  <a:txBody>
                    <a:bodyPr/>
                    <a:lstStyle/>
                    <a:p>
                      <a:endParaRPr lang="en-US"/>
                    </a:p>
                  </a:txBody>
                  <a:tcPr/>
                </a:tc>
                <a:tc gridSpan="3">
                  <a:txBody>
                    <a:bodyPr/>
                    <a:lstStyle/>
                    <a:p>
                      <a:pPr algn="ctr">
                        <a:lnSpc>
                          <a:spcPct val="150000"/>
                        </a:lnSpc>
                        <a:buNone/>
                      </a:pPr>
                      <a:r>
                        <a:rPr lang="fr-FR" sz="1800" noProof="0" dirty="0">
                          <a:effectLst/>
                        </a:rPr>
                        <a:t>Trajectoires socio-économiques partagés</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73478" marR="173478" marT="86739" marB="86739" anchor="ct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51145750"/>
                  </a:ext>
                </a:extLst>
              </a:tr>
              <a:tr h="307563">
                <a:tc rowSpan="6">
                  <a:txBody>
                    <a:bodyPr/>
                    <a:lstStyle/>
                    <a:p>
                      <a:pPr algn="l">
                        <a:lnSpc>
                          <a:spcPct val="150000"/>
                        </a:lnSpc>
                        <a:buNone/>
                      </a:pPr>
                      <a:r>
                        <a:rPr lang="fr-FR" sz="1800" noProof="0" dirty="0">
                          <a:effectLst/>
                        </a:rPr>
                        <a:t>Variation de la température de surface moyenne globale (°C)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73478" marR="173478" marT="86739" marB="86739">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800" b="1" i="0" u="none" strike="noStrike" kern="1200" noProof="0" dirty="0">
                          <a:solidFill>
                            <a:schemeClr val="dk1"/>
                          </a:solidFill>
                          <a:effectLst/>
                          <a:latin typeface="+mn-lt"/>
                          <a:ea typeface="+mn-ea"/>
                          <a:cs typeface="+mn-cs"/>
                        </a:rPr>
                        <a:t>Scénario</a:t>
                      </a:r>
                    </a:p>
                  </a:txBody>
                  <a:tcPr marL="130108" marR="130108" marT="0" marB="0" anchor="ctr">
                    <a:solidFill>
                      <a:schemeClr val="bg1">
                        <a:lumMod val="85000"/>
                      </a:schemeClr>
                    </a:solidFill>
                  </a:tcPr>
                </a:tc>
                <a:tc>
                  <a:txBody>
                    <a:bodyPr/>
                    <a:lstStyle/>
                    <a:p>
                      <a:pPr algn="ctr">
                        <a:lnSpc>
                          <a:spcPct val="100000"/>
                        </a:lnSpc>
                        <a:buNone/>
                      </a:pPr>
                      <a:r>
                        <a:rPr lang="fr-FR" sz="1800" b="1" noProof="0" dirty="0">
                          <a:effectLst/>
                          <a:latin typeface="Arial" panose="020B0604020202020204" pitchFamily="34" charset="0"/>
                          <a:ea typeface="MS Mincho" panose="02020609040205080304" pitchFamily="49" charset="-128"/>
                          <a:cs typeface="Times New Roman" panose="02020603050405020304" pitchFamily="18" charset="0"/>
                        </a:rPr>
                        <a:t>Valeur moyenne</a:t>
                      </a:r>
                    </a:p>
                  </a:txBody>
                  <a:tcPr marL="130108" marR="130108" marT="0" marB="0" anchor="ctr">
                    <a:solidFill>
                      <a:schemeClr val="bg1">
                        <a:lumMod val="85000"/>
                      </a:schemeClr>
                    </a:solidFill>
                  </a:tcPr>
                </a:tc>
                <a:tc>
                  <a:txBody>
                    <a:bodyPr/>
                    <a:lstStyle/>
                    <a:p>
                      <a:pPr algn="ctr">
                        <a:lnSpc>
                          <a:spcPct val="100000"/>
                        </a:lnSpc>
                        <a:buNone/>
                      </a:pPr>
                      <a:r>
                        <a:rPr lang="fr-FR" sz="1800" b="1" noProof="0" dirty="0">
                          <a:effectLst/>
                        </a:rPr>
                        <a:t>Plage probable</a:t>
                      </a:r>
                      <a:endParaRPr lang="fr-FR" sz="1800" b="1"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chor="ctr">
                    <a:solidFill>
                      <a:schemeClr val="bg1">
                        <a:lumMod val="85000"/>
                      </a:schemeClr>
                    </a:solidFill>
                  </a:tcPr>
                </a:tc>
                <a:tc>
                  <a:txBody>
                    <a:bodyPr/>
                    <a:lstStyle/>
                    <a:p>
                      <a:pPr algn="ctr">
                        <a:lnSpc>
                          <a:spcPct val="100000"/>
                        </a:lnSpc>
                        <a:buNone/>
                      </a:pPr>
                      <a:r>
                        <a:rPr lang="fr-FR" sz="1800" b="1" i="0" u="none" strike="noStrike" kern="1200" noProof="0" dirty="0">
                          <a:solidFill>
                            <a:schemeClr val="dk1"/>
                          </a:solidFill>
                          <a:effectLst/>
                          <a:latin typeface="+mn-lt"/>
                          <a:ea typeface="+mn-ea"/>
                          <a:cs typeface="+mn-cs"/>
                        </a:rPr>
                        <a:t>Scénario</a:t>
                      </a:r>
                      <a:endParaRPr lang="fr-FR" sz="1800" b="1"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chor="ctr">
                    <a:solidFill>
                      <a:schemeClr val="bg1">
                        <a:lumMod val="85000"/>
                      </a:schemeClr>
                    </a:solidFill>
                  </a:tcPr>
                </a:tc>
                <a:tc>
                  <a:txBody>
                    <a:bodyPr/>
                    <a:lstStyle/>
                    <a:p>
                      <a:pPr algn="ctr">
                        <a:lnSpc>
                          <a:spcPct val="100000"/>
                        </a:lnSpc>
                        <a:buNone/>
                      </a:pPr>
                      <a:r>
                        <a:rPr lang="fr-FR" sz="1800" b="1" noProof="0" dirty="0">
                          <a:effectLst/>
                        </a:rPr>
                        <a:t>Valeur moyenne</a:t>
                      </a:r>
                      <a:endParaRPr lang="fr-FR" sz="1800" b="1"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chor="ctr">
                    <a:solidFill>
                      <a:schemeClr val="bg1">
                        <a:lumMod val="85000"/>
                      </a:schemeClr>
                    </a:solidFill>
                  </a:tcPr>
                </a:tc>
                <a:tc>
                  <a:txBody>
                    <a:bodyPr/>
                    <a:lstStyle/>
                    <a:p>
                      <a:pPr algn="ctr">
                        <a:lnSpc>
                          <a:spcPct val="100000"/>
                        </a:lnSpc>
                        <a:buNone/>
                      </a:pPr>
                      <a:r>
                        <a:rPr lang="fr-FR" sz="1800" b="1" noProof="0" dirty="0">
                          <a:effectLst/>
                        </a:rPr>
                        <a:t>Plage probable</a:t>
                      </a:r>
                      <a:endParaRPr lang="fr-FR" sz="1800" b="1"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chor="ctr">
                    <a:solidFill>
                      <a:schemeClr val="bg1">
                        <a:lumMod val="85000"/>
                      </a:schemeClr>
                    </a:solidFill>
                  </a:tcPr>
                </a:tc>
                <a:extLst>
                  <a:ext uri="{0D108BD9-81ED-4DB2-BD59-A6C34878D82A}">
                    <a16:rowId xmlns:a16="http://schemas.microsoft.com/office/drawing/2014/main" val="3881207422"/>
                  </a:ext>
                </a:extLst>
              </a:tr>
              <a:tr h="307563">
                <a:tc vMerge="1">
                  <a:txBody>
                    <a:bodyPr/>
                    <a:lstStyle/>
                    <a:p>
                      <a:endParaRPr lang="en-GB"/>
                    </a:p>
                  </a:txBody>
                  <a:tcPr/>
                </a:tc>
                <a:tc>
                  <a:txBody>
                    <a:bodyPr/>
                    <a:lstStyle/>
                    <a:p>
                      <a:pPr algn="l">
                        <a:lnSpc>
                          <a:spcPct val="150000"/>
                        </a:lnSpc>
                        <a:buNone/>
                      </a:pPr>
                      <a:r>
                        <a:rPr lang="fr-FR" sz="1800" noProof="0" dirty="0">
                          <a:effectLst/>
                        </a:rPr>
                        <a:t>RCP2.6</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1.0°C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0.3°C -1.7°C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SSP1-1.9</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1.4°C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1.0°C -1.8°C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extLst>
                  <a:ext uri="{0D108BD9-81ED-4DB2-BD59-A6C34878D82A}">
                    <a16:rowId xmlns:a16="http://schemas.microsoft.com/office/drawing/2014/main" val="4255569446"/>
                  </a:ext>
                </a:extLst>
              </a:tr>
              <a:tr h="307563">
                <a:tc vMerge="1">
                  <a:txBody>
                    <a:bodyPr/>
                    <a:lstStyle/>
                    <a:p>
                      <a:endParaRPr lang="en-GB"/>
                    </a:p>
                  </a:txBody>
                  <a:tcPr/>
                </a:tc>
                <a:tc>
                  <a:txBody>
                    <a:bodyPr/>
                    <a:lstStyle/>
                    <a:p>
                      <a:pPr algn="l">
                        <a:lnSpc>
                          <a:spcPct val="150000"/>
                        </a:lnSpc>
                        <a:buNone/>
                      </a:pPr>
                      <a:r>
                        <a:rPr lang="fr-FR" sz="1800" noProof="0" dirty="0">
                          <a:effectLst/>
                        </a:rPr>
                        <a:t>RCP4.5</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1.8°C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1.1°C -2.6°C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SSP1-2.6</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1.8°C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1.3°C -1.4°C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extLst>
                  <a:ext uri="{0D108BD9-81ED-4DB2-BD59-A6C34878D82A}">
                    <a16:rowId xmlns:a16="http://schemas.microsoft.com/office/drawing/2014/main" val="497782013"/>
                  </a:ext>
                </a:extLst>
              </a:tr>
              <a:tr h="307563">
                <a:tc vMerge="1">
                  <a:txBody>
                    <a:bodyPr/>
                    <a:lstStyle/>
                    <a:p>
                      <a:endParaRPr lang="en-GB"/>
                    </a:p>
                  </a:txBody>
                  <a:tcPr/>
                </a:tc>
                <a:tc>
                  <a:txBody>
                    <a:bodyPr/>
                    <a:lstStyle/>
                    <a:p>
                      <a:pPr algn="l">
                        <a:lnSpc>
                          <a:spcPct val="150000"/>
                        </a:lnSpc>
                        <a:buNone/>
                      </a:pPr>
                      <a:r>
                        <a:rPr lang="fr-FR" sz="1800" noProof="0" dirty="0">
                          <a:effectLst/>
                        </a:rPr>
                        <a:t>RCP6.0</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2.2°C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1.4°C -3.1°C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SSP2-4.5</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2.7°C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2.1°C -3.5°C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extLst>
                  <a:ext uri="{0D108BD9-81ED-4DB2-BD59-A6C34878D82A}">
                    <a16:rowId xmlns:a16="http://schemas.microsoft.com/office/drawing/2014/main" val="1453691365"/>
                  </a:ext>
                </a:extLst>
              </a:tr>
              <a:tr h="307563">
                <a:tc vMerge="1">
                  <a:txBody>
                    <a:bodyPr/>
                    <a:lstStyle/>
                    <a:p>
                      <a:endParaRPr lang="en-GB"/>
                    </a:p>
                  </a:txBody>
                  <a:tcPr/>
                </a:tc>
                <a:tc>
                  <a:txBody>
                    <a:bodyPr/>
                    <a:lstStyle/>
                    <a:p>
                      <a:pPr algn="l">
                        <a:lnSpc>
                          <a:spcPct val="150000"/>
                        </a:lnSpc>
                        <a:buNone/>
                      </a:pPr>
                      <a:r>
                        <a:rPr lang="fr-FR" sz="1800" noProof="0" dirty="0">
                          <a:effectLst/>
                        </a:rPr>
                        <a:t>RCP8.5</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3.7°C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2.6°C -4.8°C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SSP3-7.0</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3.6°C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2.8°C -4.6°C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extLst>
                  <a:ext uri="{0D108BD9-81ED-4DB2-BD59-A6C34878D82A}">
                    <a16:rowId xmlns:a16="http://schemas.microsoft.com/office/drawing/2014/main" val="3166516420"/>
                  </a:ext>
                </a:extLst>
              </a:tr>
              <a:tr h="307563">
                <a:tc vMerge="1">
                  <a:txBody>
                    <a:bodyPr/>
                    <a:lstStyle/>
                    <a:p>
                      <a:endParaRPr lang="en-GB"/>
                    </a:p>
                  </a:txBody>
                  <a:tcPr/>
                </a:tc>
                <a:tc gridSpan="3">
                  <a:txBody>
                    <a:bodyPr/>
                    <a:lstStyle/>
                    <a:p>
                      <a:pPr algn="l">
                        <a:lnSpc>
                          <a:spcPct val="150000"/>
                        </a:lnSpc>
                        <a:buNone/>
                      </a:pPr>
                      <a:r>
                        <a:rPr lang="fr-FR" sz="1800" noProof="0" dirty="0">
                          <a:effectLst/>
                        </a:rPr>
                        <a:t> </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73478" marR="173478" marT="86739" marB="86739">
                    <a:noFill/>
                  </a:tcPr>
                </a:tc>
                <a:tc hMerge="1">
                  <a:txBody>
                    <a:bodyPr/>
                    <a:lstStyle/>
                    <a:p>
                      <a:endParaRPr lang="en-GB"/>
                    </a:p>
                  </a:txBody>
                  <a:tcPr/>
                </a:tc>
                <a:tc hMerge="1">
                  <a:txBody>
                    <a:bodyPr/>
                    <a:lstStyle/>
                    <a:p>
                      <a:endParaRPr lang="en-US"/>
                    </a:p>
                  </a:txBody>
                  <a:tcPr/>
                </a:tc>
                <a:tc>
                  <a:txBody>
                    <a:bodyPr/>
                    <a:lstStyle/>
                    <a:p>
                      <a:pPr algn="l">
                        <a:lnSpc>
                          <a:spcPct val="150000"/>
                        </a:lnSpc>
                        <a:buNone/>
                      </a:pPr>
                      <a:r>
                        <a:rPr lang="fr-FR" sz="1800" noProof="0" dirty="0">
                          <a:effectLst/>
                        </a:rPr>
                        <a:t>SSP5-8.5</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4.4°C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3.3°C -5.7°C</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extLst>
                  <a:ext uri="{0D108BD9-81ED-4DB2-BD59-A6C34878D82A}">
                    <a16:rowId xmlns:a16="http://schemas.microsoft.com/office/drawing/2014/main" val="552436784"/>
                  </a:ext>
                </a:extLst>
              </a:tr>
              <a:tr h="307563">
                <a:tc rowSpan="6">
                  <a:txBody>
                    <a:bodyPr/>
                    <a:lstStyle/>
                    <a:p>
                      <a:pPr algn="l">
                        <a:lnSpc>
                          <a:spcPct val="150000"/>
                        </a:lnSpc>
                        <a:buNone/>
                      </a:pPr>
                      <a:r>
                        <a:rPr lang="fr-FR" sz="1800" noProof="0" dirty="0">
                          <a:effectLst/>
                        </a:rPr>
                        <a:t>Élévation moyenne du niveau global de la mer (m)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73478" marR="173478" marT="86739" marB="86739">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800" b="1" i="0" u="none" strike="noStrike" kern="1200" noProof="0" dirty="0">
                          <a:solidFill>
                            <a:schemeClr val="dk1"/>
                          </a:solidFill>
                          <a:effectLst/>
                          <a:latin typeface="+mn-lt"/>
                          <a:ea typeface="+mn-ea"/>
                          <a:cs typeface="+mn-cs"/>
                        </a:rPr>
                        <a:t>Scénario</a:t>
                      </a:r>
                    </a:p>
                  </a:txBody>
                  <a:tcPr marL="130108" marR="130108" marT="0" marB="0" anchor="ctr">
                    <a:solidFill>
                      <a:schemeClr val="bg1">
                        <a:lumMod val="85000"/>
                      </a:schemeClr>
                    </a:solidFill>
                  </a:tcPr>
                </a:tc>
                <a:tc>
                  <a:txBody>
                    <a:bodyPr/>
                    <a:lstStyle/>
                    <a:p>
                      <a:pPr algn="ctr">
                        <a:lnSpc>
                          <a:spcPct val="100000"/>
                        </a:lnSpc>
                        <a:buNone/>
                      </a:pPr>
                      <a:r>
                        <a:rPr lang="fr-FR" sz="1800" b="1" noProof="0" dirty="0">
                          <a:effectLst/>
                        </a:rPr>
                        <a:t>Valeur moyenne</a:t>
                      </a:r>
                      <a:endParaRPr lang="fr-FR" sz="1800" b="1"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chor="ctr">
                    <a:solidFill>
                      <a:schemeClr val="bg1">
                        <a:lumMod val="85000"/>
                      </a:schemeClr>
                    </a:solidFill>
                  </a:tcPr>
                </a:tc>
                <a:tc>
                  <a:txBody>
                    <a:bodyPr/>
                    <a:lstStyle/>
                    <a:p>
                      <a:pPr algn="ctr">
                        <a:lnSpc>
                          <a:spcPct val="100000"/>
                        </a:lnSpc>
                        <a:buNone/>
                      </a:pPr>
                      <a:r>
                        <a:rPr lang="fr-FR" sz="1800" b="1" noProof="0" dirty="0">
                          <a:effectLst/>
                        </a:rPr>
                        <a:t>Plage probable</a:t>
                      </a:r>
                      <a:endParaRPr lang="fr-FR" sz="1800" b="1"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chor="ctr">
                    <a:solidFill>
                      <a:schemeClr val="bg1">
                        <a:lumMod val="85000"/>
                      </a:schemeClr>
                    </a:solidFill>
                  </a:tcPr>
                </a:tc>
                <a:tc>
                  <a:txBody>
                    <a:bodyPr/>
                    <a:lstStyle/>
                    <a:p>
                      <a:pPr algn="ctr">
                        <a:lnSpc>
                          <a:spcPct val="100000"/>
                        </a:lnSpc>
                        <a:buNone/>
                      </a:pPr>
                      <a:r>
                        <a:rPr lang="fr-FR" sz="1800" b="1" i="0" u="none" strike="noStrike" kern="1200" noProof="0" dirty="0">
                          <a:solidFill>
                            <a:schemeClr val="dk1"/>
                          </a:solidFill>
                          <a:effectLst/>
                          <a:latin typeface="+mn-lt"/>
                          <a:ea typeface="+mn-ea"/>
                          <a:cs typeface="+mn-cs"/>
                        </a:rPr>
                        <a:t>Scénario</a:t>
                      </a:r>
                      <a:endParaRPr lang="fr-FR" sz="1800" b="1"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chor="ctr">
                    <a:solidFill>
                      <a:schemeClr val="bg1">
                        <a:lumMod val="85000"/>
                      </a:schemeClr>
                    </a:solidFill>
                  </a:tcPr>
                </a:tc>
                <a:tc>
                  <a:txBody>
                    <a:bodyPr/>
                    <a:lstStyle/>
                    <a:p>
                      <a:pPr algn="ctr">
                        <a:lnSpc>
                          <a:spcPct val="100000"/>
                        </a:lnSpc>
                        <a:buNone/>
                      </a:pPr>
                      <a:r>
                        <a:rPr lang="fr-FR" sz="1800" b="1" noProof="0" dirty="0">
                          <a:effectLst/>
                        </a:rPr>
                        <a:t>Valeur moyenne</a:t>
                      </a:r>
                      <a:endParaRPr lang="fr-FR" sz="1800" b="1"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chor="ctr">
                    <a:solidFill>
                      <a:schemeClr val="bg1">
                        <a:lumMod val="85000"/>
                      </a:schemeClr>
                    </a:solidFill>
                  </a:tcPr>
                </a:tc>
                <a:tc>
                  <a:txBody>
                    <a:bodyPr/>
                    <a:lstStyle/>
                    <a:p>
                      <a:pPr algn="ctr">
                        <a:lnSpc>
                          <a:spcPct val="100000"/>
                        </a:lnSpc>
                        <a:buNone/>
                      </a:pPr>
                      <a:r>
                        <a:rPr lang="fr-FR" sz="1800" b="1" noProof="0" dirty="0">
                          <a:effectLst/>
                        </a:rPr>
                        <a:t>Plage probable</a:t>
                      </a:r>
                      <a:endParaRPr lang="fr-FR" sz="1800" b="1"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chor="ctr">
                    <a:solidFill>
                      <a:schemeClr val="bg1">
                        <a:lumMod val="85000"/>
                      </a:schemeClr>
                    </a:solidFill>
                  </a:tcPr>
                </a:tc>
                <a:extLst>
                  <a:ext uri="{0D108BD9-81ED-4DB2-BD59-A6C34878D82A}">
                    <a16:rowId xmlns:a16="http://schemas.microsoft.com/office/drawing/2014/main" val="461694985"/>
                  </a:ext>
                </a:extLst>
              </a:tr>
              <a:tr h="307563">
                <a:tc vMerge="1">
                  <a:txBody>
                    <a:bodyPr/>
                    <a:lstStyle/>
                    <a:p>
                      <a:endParaRPr lang="en-GB"/>
                    </a:p>
                  </a:txBody>
                  <a:tcPr/>
                </a:tc>
                <a:tc>
                  <a:txBody>
                    <a:bodyPr/>
                    <a:lstStyle/>
                    <a:p>
                      <a:pPr algn="l">
                        <a:lnSpc>
                          <a:spcPct val="150000"/>
                        </a:lnSpc>
                        <a:buNone/>
                      </a:pPr>
                      <a:r>
                        <a:rPr lang="fr-FR" sz="1800" noProof="0" dirty="0">
                          <a:effectLst/>
                        </a:rPr>
                        <a:t>RCP2.6</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0.40m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0.26m-0.55m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SSP1-1.9</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0.38m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0.28m-0.55m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extLst>
                  <a:ext uri="{0D108BD9-81ED-4DB2-BD59-A6C34878D82A}">
                    <a16:rowId xmlns:a16="http://schemas.microsoft.com/office/drawing/2014/main" val="3736099979"/>
                  </a:ext>
                </a:extLst>
              </a:tr>
              <a:tr h="307563">
                <a:tc vMerge="1">
                  <a:txBody>
                    <a:bodyPr/>
                    <a:lstStyle/>
                    <a:p>
                      <a:endParaRPr lang="en-GB"/>
                    </a:p>
                  </a:txBody>
                  <a:tcPr/>
                </a:tc>
                <a:tc>
                  <a:txBody>
                    <a:bodyPr/>
                    <a:lstStyle/>
                    <a:p>
                      <a:pPr algn="l">
                        <a:lnSpc>
                          <a:spcPct val="150000"/>
                        </a:lnSpc>
                        <a:buNone/>
                      </a:pPr>
                      <a:r>
                        <a:rPr lang="fr-FR" sz="1800" noProof="0" dirty="0">
                          <a:effectLst/>
                        </a:rPr>
                        <a:t>RCP4.5</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0.47m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0.32m-0.63m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SSP1-2.6</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0.44m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0.32m-0.62m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extLst>
                  <a:ext uri="{0D108BD9-81ED-4DB2-BD59-A6C34878D82A}">
                    <a16:rowId xmlns:a16="http://schemas.microsoft.com/office/drawing/2014/main" val="3923728704"/>
                  </a:ext>
                </a:extLst>
              </a:tr>
              <a:tr h="307563">
                <a:tc vMerge="1">
                  <a:txBody>
                    <a:bodyPr/>
                    <a:lstStyle/>
                    <a:p>
                      <a:endParaRPr lang="en-GB"/>
                    </a:p>
                  </a:txBody>
                  <a:tcPr/>
                </a:tc>
                <a:tc>
                  <a:txBody>
                    <a:bodyPr/>
                    <a:lstStyle/>
                    <a:p>
                      <a:pPr algn="l">
                        <a:lnSpc>
                          <a:spcPct val="150000"/>
                        </a:lnSpc>
                        <a:buNone/>
                      </a:pPr>
                      <a:r>
                        <a:rPr lang="fr-FR" sz="1800" noProof="0" dirty="0">
                          <a:effectLst/>
                        </a:rPr>
                        <a:t>RCP6.0</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0.48m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0.33m-0.63m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SSP2-4.5</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0.56m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0.44m-0.76m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extLst>
                  <a:ext uri="{0D108BD9-81ED-4DB2-BD59-A6C34878D82A}">
                    <a16:rowId xmlns:a16="http://schemas.microsoft.com/office/drawing/2014/main" val="3277131316"/>
                  </a:ext>
                </a:extLst>
              </a:tr>
              <a:tr h="307563">
                <a:tc vMerge="1">
                  <a:txBody>
                    <a:bodyPr/>
                    <a:lstStyle/>
                    <a:p>
                      <a:endParaRPr lang="en-GB"/>
                    </a:p>
                  </a:txBody>
                  <a:tcPr/>
                </a:tc>
                <a:tc>
                  <a:txBody>
                    <a:bodyPr/>
                    <a:lstStyle/>
                    <a:p>
                      <a:pPr algn="l">
                        <a:lnSpc>
                          <a:spcPct val="150000"/>
                        </a:lnSpc>
                        <a:buNone/>
                      </a:pPr>
                      <a:r>
                        <a:rPr lang="fr-FR" sz="1800" noProof="0" dirty="0">
                          <a:effectLst/>
                        </a:rPr>
                        <a:t>RCP8.5</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0.63m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0.45m-0.82m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SSP3-7.0</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0.68m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tc>
                  <a:txBody>
                    <a:bodyPr/>
                    <a:lstStyle/>
                    <a:p>
                      <a:pPr algn="l">
                        <a:lnSpc>
                          <a:spcPct val="150000"/>
                        </a:lnSpc>
                        <a:buNone/>
                      </a:pPr>
                      <a:r>
                        <a:rPr lang="fr-FR" sz="1800" noProof="0" dirty="0">
                          <a:effectLst/>
                        </a:rPr>
                        <a:t>0.55m-0.90m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solidFill>
                      <a:schemeClr val="bg1">
                        <a:lumMod val="85000"/>
                      </a:schemeClr>
                    </a:solidFill>
                  </a:tcPr>
                </a:tc>
                <a:extLst>
                  <a:ext uri="{0D108BD9-81ED-4DB2-BD59-A6C34878D82A}">
                    <a16:rowId xmlns:a16="http://schemas.microsoft.com/office/drawing/2014/main" val="835794743"/>
                  </a:ext>
                </a:extLst>
              </a:tr>
              <a:tr h="307563">
                <a:tc vMerge="1">
                  <a:txBody>
                    <a:bodyPr/>
                    <a:lstStyle/>
                    <a:p>
                      <a:endParaRPr lang="en-GB"/>
                    </a:p>
                  </a:txBody>
                  <a:tcPr/>
                </a:tc>
                <a:tc gridSpan="3">
                  <a:txBody>
                    <a:bodyPr/>
                    <a:lstStyle/>
                    <a:p>
                      <a:pPr algn="l">
                        <a:lnSpc>
                          <a:spcPct val="150000"/>
                        </a:lnSpc>
                        <a:buNone/>
                      </a:pPr>
                      <a:r>
                        <a:rPr lang="fr-FR" sz="1800" noProof="0" dirty="0">
                          <a:effectLst/>
                        </a:rPr>
                        <a:t> </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73478" marR="173478" marT="86739" marB="86739">
                    <a:noFill/>
                  </a:tcPr>
                </a:tc>
                <a:tc hMerge="1">
                  <a:txBody>
                    <a:bodyPr/>
                    <a:lstStyle/>
                    <a:p>
                      <a:endParaRPr lang="en-GB"/>
                    </a:p>
                  </a:txBody>
                  <a:tcPr/>
                </a:tc>
                <a:tc hMerge="1">
                  <a:txBody>
                    <a:bodyPr/>
                    <a:lstStyle/>
                    <a:p>
                      <a:endParaRPr lang="en-US"/>
                    </a:p>
                  </a:txBody>
                  <a:tcPr/>
                </a:tc>
                <a:tc>
                  <a:txBody>
                    <a:bodyPr/>
                    <a:lstStyle/>
                    <a:p>
                      <a:pPr algn="l">
                        <a:lnSpc>
                          <a:spcPct val="150000"/>
                        </a:lnSpc>
                        <a:buNone/>
                      </a:pPr>
                      <a:r>
                        <a:rPr lang="fr-FR" sz="1800" noProof="0" dirty="0">
                          <a:effectLst/>
                        </a:rPr>
                        <a:t>SSP5-8.5</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0.77m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tc>
                  <a:txBody>
                    <a:bodyPr/>
                    <a:lstStyle/>
                    <a:p>
                      <a:pPr algn="l">
                        <a:lnSpc>
                          <a:spcPct val="150000"/>
                        </a:lnSpc>
                        <a:buNone/>
                      </a:pPr>
                      <a:r>
                        <a:rPr lang="fr-FR" sz="1800" noProof="0" dirty="0">
                          <a:effectLst/>
                        </a:rPr>
                        <a:t>0.63m-1.01m</a:t>
                      </a:r>
                      <a:endParaRPr lang="fr-FR" sz="1800" noProof="0" dirty="0">
                        <a:effectLst/>
                        <a:latin typeface="Arial" panose="020B0604020202020204" pitchFamily="34" charset="0"/>
                        <a:ea typeface="MS Mincho" panose="02020609040205080304" pitchFamily="49" charset="-128"/>
                        <a:cs typeface="Times New Roman" panose="02020603050405020304" pitchFamily="18" charset="0"/>
                      </a:endParaRPr>
                    </a:p>
                  </a:txBody>
                  <a:tcPr marL="130108" marR="130108" marT="0" marB="0">
                    <a:noFill/>
                  </a:tcPr>
                </a:tc>
                <a:extLst>
                  <a:ext uri="{0D108BD9-81ED-4DB2-BD59-A6C34878D82A}">
                    <a16:rowId xmlns:a16="http://schemas.microsoft.com/office/drawing/2014/main" val="2690369572"/>
                  </a:ext>
                </a:extLst>
              </a:tr>
            </a:tbl>
          </a:graphicData>
        </a:graphic>
      </p:graphicFrame>
      <p:sp>
        <p:nvSpPr>
          <p:cNvPr id="17" name="TextBox 16">
            <a:extLst>
              <a:ext uri="{FF2B5EF4-FFF2-40B4-BE49-F238E27FC236}">
                <a16:creationId xmlns:a16="http://schemas.microsoft.com/office/drawing/2014/main" id="{0D4AE5B1-6073-A7F1-81E7-8A025409D437}"/>
              </a:ext>
            </a:extLst>
          </p:cNvPr>
          <p:cNvSpPr txBox="1"/>
          <p:nvPr/>
        </p:nvSpPr>
        <p:spPr>
          <a:xfrm>
            <a:off x="554060" y="6562915"/>
            <a:ext cx="5464958" cy="246221"/>
          </a:xfrm>
          <a:prstGeom prst="rect">
            <a:avLst/>
          </a:prstGeom>
        </p:spPr>
        <p:txBody>
          <a:bodyPr wrap="none" rtlCol="0">
            <a:spAutoFit/>
          </a:bodyPr>
          <a:lstStyle/>
          <a:p>
            <a:pPr algn="l">
              <a:buClr>
                <a:schemeClr val="accent1"/>
              </a:buClr>
              <a:buSzPct val="65000"/>
            </a:pPr>
            <a:r>
              <a:rPr lang="fr-FR" sz="1000" i="1" noProof="0" dirty="0"/>
              <a:t>Source: IPCC 5</a:t>
            </a:r>
            <a:r>
              <a:rPr lang="fr-FR" sz="1000" i="1" baseline="30000" noProof="0" dirty="0"/>
              <a:t>th</a:t>
            </a:r>
            <a:r>
              <a:rPr lang="fr-FR" sz="1000" i="1" noProof="0" dirty="0"/>
              <a:t> </a:t>
            </a:r>
            <a:r>
              <a:rPr lang="fr-FR" sz="1000" i="1" noProof="0" dirty="0" err="1"/>
              <a:t>Assessment</a:t>
            </a:r>
            <a:r>
              <a:rPr lang="fr-FR" sz="1000" i="1" noProof="0" dirty="0"/>
              <a:t> Report (2014) [</a:t>
            </a:r>
            <a:r>
              <a:rPr lang="fr-FR" sz="1000" i="1" noProof="0" dirty="0">
                <a:hlinkClick r:id="rId3"/>
              </a:rPr>
              <a:t>Link</a:t>
            </a:r>
            <a:r>
              <a:rPr lang="fr-FR" sz="1000" i="1" noProof="0" dirty="0"/>
              <a:t>] and IPCC 6</a:t>
            </a:r>
            <a:r>
              <a:rPr lang="fr-FR" sz="1000" i="1" baseline="30000" noProof="0" dirty="0"/>
              <a:t>th</a:t>
            </a:r>
            <a:r>
              <a:rPr lang="fr-FR" sz="1000" i="1" noProof="0" dirty="0"/>
              <a:t> </a:t>
            </a:r>
            <a:r>
              <a:rPr lang="fr-FR" sz="1000" i="1" noProof="0" dirty="0" err="1"/>
              <a:t>Assessment</a:t>
            </a:r>
            <a:r>
              <a:rPr lang="fr-FR" sz="1000" i="1" noProof="0" dirty="0"/>
              <a:t> Report (2021) [</a:t>
            </a:r>
            <a:r>
              <a:rPr lang="fr-FR" sz="1000" i="1" noProof="0" dirty="0">
                <a:hlinkClick r:id="rId4"/>
              </a:rPr>
              <a:t>Link</a:t>
            </a:r>
            <a:r>
              <a:rPr lang="fr-FR" sz="1000" i="1" noProof="0" dirty="0"/>
              <a:t>]</a:t>
            </a:r>
          </a:p>
        </p:txBody>
      </p:sp>
    </p:spTree>
    <p:extLst>
      <p:ext uri="{BB962C8B-B14F-4D97-AF65-F5344CB8AC3E}">
        <p14:creationId xmlns:p14="http://schemas.microsoft.com/office/powerpoint/2010/main" val="41576004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B88438-5BF4-0F91-388A-282287FABCA0}"/>
              </a:ext>
            </a:extLst>
          </p:cNvPr>
          <p:cNvSpPr>
            <a:spLocks noGrp="1"/>
          </p:cNvSpPr>
          <p:nvPr>
            <p:ph type="title"/>
          </p:nvPr>
        </p:nvSpPr>
        <p:spPr>
          <a:xfrm>
            <a:off x="596900" y="217126"/>
            <a:ext cx="10179130" cy="535531"/>
          </a:xfrm>
        </p:spPr>
        <p:txBody>
          <a:bodyPr/>
          <a:lstStyle/>
          <a:p>
            <a:r>
              <a:rPr lang="fr-FR" noProof="0" dirty="0"/>
              <a:t>Aucun scénario climatique projeté ne présente des garanties de sécurité</a:t>
            </a:r>
            <a:br>
              <a:rPr lang="fr-FR" noProof="0" dirty="0"/>
            </a:br>
            <a:endParaRPr lang="fr-FR" noProof="0" dirty="0"/>
          </a:p>
        </p:txBody>
      </p:sp>
      <p:pic>
        <p:nvPicPr>
          <p:cNvPr id="5" name="Picture 4" descr="Timeline&#10;&#10;Description automatically generated">
            <a:extLst>
              <a:ext uri="{FF2B5EF4-FFF2-40B4-BE49-F238E27FC236}">
                <a16:creationId xmlns:a16="http://schemas.microsoft.com/office/drawing/2014/main" id="{0FCDEA0C-A8B9-F449-FC7B-34F96F3D512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8709" y="1032976"/>
            <a:ext cx="10614582" cy="5193825"/>
          </a:xfrm>
          <a:prstGeom prst="rect">
            <a:avLst/>
          </a:prstGeom>
          <a:noFill/>
        </p:spPr>
      </p:pic>
      <p:sp>
        <p:nvSpPr>
          <p:cNvPr id="2" name="TextBox 1">
            <a:extLst>
              <a:ext uri="{FF2B5EF4-FFF2-40B4-BE49-F238E27FC236}">
                <a16:creationId xmlns:a16="http://schemas.microsoft.com/office/drawing/2014/main" id="{D58E9985-0358-0009-3685-64E601ED6E1E}"/>
              </a:ext>
            </a:extLst>
          </p:cNvPr>
          <p:cNvSpPr txBox="1"/>
          <p:nvPr/>
        </p:nvSpPr>
        <p:spPr>
          <a:xfrm>
            <a:off x="1179997" y="6612835"/>
            <a:ext cx="11012004" cy="215444"/>
          </a:xfrm>
          <a:prstGeom prst="rect">
            <a:avLst/>
          </a:prstGeom>
          <a:noFill/>
        </p:spPr>
        <p:txBody>
          <a:bodyPr wrap="square">
            <a:spAutoFit/>
          </a:bodyPr>
          <a:lstStyle/>
          <a:p>
            <a:pPr algn="r"/>
            <a:r>
              <a:rPr lang="fr-FR" sz="800" i="1" noProof="0" dirty="0">
                <a:solidFill>
                  <a:schemeClr val="accent1"/>
                </a:solidFill>
              </a:rPr>
              <a:t>Source: IPCC, 2023: </a:t>
            </a:r>
            <a:r>
              <a:rPr lang="fr-FR" sz="800" i="1" noProof="0" dirty="0" err="1">
                <a:solidFill>
                  <a:schemeClr val="accent1"/>
                </a:solidFill>
              </a:rPr>
              <a:t>Climate</a:t>
            </a:r>
            <a:r>
              <a:rPr lang="fr-FR" sz="800" i="1" noProof="0" dirty="0">
                <a:solidFill>
                  <a:schemeClr val="accent1"/>
                </a:solidFill>
              </a:rPr>
              <a:t> Change 2023: </a:t>
            </a:r>
            <a:r>
              <a:rPr lang="fr-FR" sz="800" i="1" noProof="0" dirty="0" err="1">
                <a:solidFill>
                  <a:schemeClr val="accent1"/>
                </a:solidFill>
              </a:rPr>
              <a:t>Synthesis</a:t>
            </a:r>
            <a:r>
              <a:rPr lang="fr-FR" sz="800" i="1" noProof="0" dirty="0">
                <a:solidFill>
                  <a:schemeClr val="accent1"/>
                </a:solidFill>
              </a:rPr>
              <a:t> Report. Contribution of </a:t>
            </a:r>
            <a:r>
              <a:rPr lang="fr-FR" sz="800" i="1" noProof="0" dirty="0" err="1">
                <a:solidFill>
                  <a:schemeClr val="accent1"/>
                </a:solidFill>
              </a:rPr>
              <a:t>Working</a:t>
            </a:r>
            <a:r>
              <a:rPr lang="fr-FR" sz="800" i="1" noProof="0" dirty="0">
                <a:solidFill>
                  <a:schemeClr val="accent1"/>
                </a:solidFill>
              </a:rPr>
              <a:t> Groups I, II and III to the </a:t>
            </a:r>
            <a:r>
              <a:rPr lang="fr-FR" sz="800" i="1" noProof="0" dirty="0" err="1">
                <a:solidFill>
                  <a:schemeClr val="accent1"/>
                </a:solidFill>
              </a:rPr>
              <a:t>Sixth</a:t>
            </a:r>
            <a:r>
              <a:rPr lang="fr-FR" sz="800" i="1" noProof="0" dirty="0">
                <a:solidFill>
                  <a:schemeClr val="accent1"/>
                </a:solidFill>
              </a:rPr>
              <a:t> </a:t>
            </a:r>
            <a:r>
              <a:rPr lang="fr-FR" sz="800" i="1" noProof="0" dirty="0" err="1">
                <a:solidFill>
                  <a:schemeClr val="accent1"/>
                </a:solidFill>
              </a:rPr>
              <a:t>Assessment</a:t>
            </a:r>
            <a:r>
              <a:rPr lang="fr-FR" sz="800" i="1" noProof="0" dirty="0">
                <a:solidFill>
                  <a:schemeClr val="accent1"/>
                </a:solidFill>
              </a:rPr>
              <a:t> Report of the </a:t>
            </a:r>
            <a:r>
              <a:rPr lang="fr-FR" sz="800" i="1" noProof="0" dirty="0" err="1">
                <a:solidFill>
                  <a:schemeClr val="accent1"/>
                </a:solidFill>
              </a:rPr>
              <a:t>Intergovernmental</a:t>
            </a:r>
            <a:r>
              <a:rPr lang="fr-FR" sz="800" i="1" noProof="0" dirty="0">
                <a:solidFill>
                  <a:schemeClr val="accent1"/>
                </a:solidFill>
              </a:rPr>
              <a:t> Panel on </a:t>
            </a:r>
            <a:r>
              <a:rPr lang="fr-FR" sz="800" i="1" noProof="0" dirty="0" err="1">
                <a:solidFill>
                  <a:schemeClr val="accent1"/>
                </a:solidFill>
              </a:rPr>
              <a:t>Climate</a:t>
            </a:r>
            <a:r>
              <a:rPr lang="fr-FR" sz="800" i="1" noProof="0" dirty="0">
                <a:solidFill>
                  <a:schemeClr val="accent1"/>
                </a:solidFill>
              </a:rPr>
              <a:t> Change</a:t>
            </a:r>
          </a:p>
        </p:txBody>
      </p:sp>
      <p:sp>
        <p:nvSpPr>
          <p:cNvPr id="3" name="Rectangle 2">
            <a:extLst>
              <a:ext uri="{FF2B5EF4-FFF2-40B4-BE49-F238E27FC236}">
                <a16:creationId xmlns:a16="http://schemas.microsoft.com/office/drawing/2014/main" id="{032717D0-920C-26DC-981F-0FAAEE22A96E}"/>
              </a:ext>
            </a:extLst>
          </p:cNvPr>
          <p:cNvSpPr/>
          <p:nvPr/>
        </p:nvSpPr>
        <p:spPr>
          <a:xfrm>
            <a:off x="2001079" y="1132765"/>
            <a:ext cx="1139686" cy="622852"/>
          </a:xfrm>
          <a:prstGeom prst="rect">
            <a:avLst/>
          </a:prstGeom>
          <a:solidFill>
            <a:srgbClr val="F2F3F2"/>
          </a:solidFill>
          <a:ln>
            <a:solidFill>
              <a:srgbClr val="F2F3F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accent6"/>
                </a:solidFill>
              </a:rPr>
              <a:t>Perturbations de l'approvisionnement alimentaire mondial</a:t>
            </a:r>
          </a:p>
        </p:txBody>
      </p:sp>
    </p:spTree>
    <p:extLst>
      <p:ext uri="{BB962C8B-B14F-4D97-AF65-F5344CB8AC3E}">
        <p14:creationId xmlns:p14="http://schemas.microsoft.com/office/powerpoint/2010/main" val="2854290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B88438-5BF4-0F91-388A-282287FABCA0}"/>
              </a:ext>
            </a:extLst>
          </p:cNvPr>
          <p:cNvSpPr>
            <a:spLocks noGrp="1"/>
          </p:cNvSpPr>
          <p:nvPr>
            <p:ph type="title"/>
          </p:nvPr>
        </p:nvSpPr>
        <p:spPr/>
        <p:txBody>
          <a:bodyPr/>
          <a:lstStyle/>
          <a:p>
            <a:r>
              <a:rPr lang="fr-FR" noProof="0" dirty="0"/>
              <a:t>Effets en cascade des événements climatiques extrêmes </a:t>
            </a:r>
          </a:p>
        </p:txBody>
      </p:sp>
      <p:pic>
        <p:nvPicPr>
          <p:cNvPr id="6" name="Picture 5">
            <a:extLst>
              <a:ext uri="{FF2B5EF4-FFF2-40B4-BE49-F238E27FC236}">
                <a16:creationId xmlns:a16="http://schemas.microsoft.com/office/drawing/2014/main" id="{626DD17C-41AB-8AFD-E558-9A85AC79D571}"/>
              </a:ext>
            </a:extLst>
          </p:cNvPr>
          <p:cNvPicPr>
            <a:picLocks noChangeAspect="1"/>
          </p:cNvPicPr>
          <p:nvPr/>
        </p:nvPicPr>
        <p:blipFill>
          <a:blip r:embed="rId3"/>
          <a:stretch>
            <a:fillRect/>
          </a:stretch>
        </p:blipFill>
        <p:spPr>
          <a:xfrm>
            <a:off x="1782418" y="662645"/>
            <a:ext cx="8010940" cy="5834054"/>
          </a:xfrm>
          <a:prstGeom prst="rect">
            <a:avLst/>
          </a:prstGeom>
        </p:spPr>
      </p:pic>
      <p:sp>
        <p:nvSpPr>
          <p:cNvPr id="9" name="TextBox 8">
            <a:extLst>
              <a:ext uri="{FF2B5EF4-FFF2-40B4-BE49-F238E27FC236}">
                <a16:creationId xmlns:a16="http://schemas.microsoft.com/office/drawing/2014/main" id="{C7B98754-748E-B3F7-122A-DA4598AABE64}"/>
              </a:ext>
            </a:extLst>
          </p:cNvPr>
          <p:cNvSpPr txBox="1"/>
          <p:nvPr/>
        </p:nvSpPr>
        <p:spPr>
          <a:xfrm>
            <a:off x="1179997" y="6612835"/>
            <a:ext cx="11012004" cy="215444"/>
          </a:xfrm>
          <a:prstGeom prst="rect">
            <a:avLst/>
          </a:prstGeom>
          <a:noFill/>
        </p:spPr>
        <p:txBody>
          <a:bodyPr wrap="square">
            <a:spAutoFit/>
          </a:bodyPr>
          <a:lstStyle/>
          <a:p>
            <a:pPr algn="r"/>
            <a:r>
              <a:rPr lang="fr-FR" sz="800" i="1" noProof="0" dirty="0">
                <a:solidFill>
                  <a:schemeClr val="accent1"/>
                </a:solidFill>
              </a:rPr>
              <a:t>Source: IPCC, 2023: </a:t>
            </a:r>
            <a:r>
              <a:rPr lang="fr-FR" sz="800" i="1" noProof="0" dirty="0" err="1">
                <a:solidFill>
                  <a:schemeClr val="accent1"/>
                </a:solidFill>
              </a:rPr>
              <a:t>Climate</a:t>
            </a:r>
            <a:r>
              <a:rPr lang="fr-FR" sz="800" i="1" noProof="0" dirty="0">
                <a:solidFill>
                  <a:schemeClr val="accent1"/>
                </a:solidFill>
              </a:rPr>
              <a:t> Change 2023: </a:t>
            </a:r>
            <a:r>
              <a:rPr lang="fr-FR" sz="800" i="1" noProof="0" dirty="0" err="1">
                <a:solidFill>
                  <a:schemeClr val="accent1"/>
                </a:solidFill>
              </a:rPr>
              <a:t>Synthesis</a:t>
            </a:r>
            <a:r>
              <a:rPr lang="fr-FR" sz="800" i="1" noProof="0" dirty="0">
                <a:solidFill>
                  <a:schemeClr val="accent1"/>
                </a:solidFill>
              </a:rPr>
              <a:t> Report. Contribution of </a:t>
            </a:r>
            <a:r>
              <a:rPr lang="fr-FR" sz="800" i="1" noProof="0" dirty="0" err="1">
                <a:solidFill>
                  <a:schemeClr val="accent1"/>
                </a:solidFill>
              </a:rPr>
              <a:t>Working</a:t>
            </a:r>
            <a:r>
              <a:rPr lang="fr-FR" sz="800" i="1" noProof="0" dirty="0">
                <a:solidFill>
                  <a:schemeClr val="accent1"/>
                </a:solidFill>
              </a:rPr>
              <a:t> Groups I, II and III to the </a:t>
            </a:r>
            <a:r>
              <a:rPr lang="fr-FR" sz="800" i="1" noProof="0" dirty="0" err="1">
                <a:solidFill>
                  <a:schemeClr val="accent1"/>
                </a:solidFill>
              </a:rPr>
              <a:t>Sixth</a:t>
            </a:r>
            <a:r>
              <a:rPr lang="fr-FR" sz="800" i="1" noProof="0" dirty="0">
                <a:solidFill>
                  <a:schemeClr val="accent1"/>
                </a:solidFill>
              </a:rPr>
              <a:t> </a:t>
            </a:r>
            <a:r>
              <a:rPr lang="fr-FR" sz="800" i="1" noProof="0" dirty="0" err="1">
                <a:solidFill>
                  <a:schemeClr val="accent1"/>
                </a:solidFill>
              </a:rPr>
              <a:t>Assessment</a:t>
            </a:r>
            <a:r>
              <a:rPr lang="fr-FR" sz="800" i="1" noProof="0" dirty="0">
                <a:solidFill>
                  <a:schemeClr val="accent1"/>
                </a:solidFill>
              </a:rPr>
              <a:t> Report of the </a:t>
            </a:r>
            <a:r>
              <a:rPr lang="fr-FR" sz="800" i="1" noProof="0" dirty="0" err="1">
                <a:solidFill>
                  <a:schemeClr val="accent1"/>
                </a:solidFill>
              </a:rPr>
              <a:t>Intergovernmental</a:t>
            </a:r>
            <a:r>
              <a:rPr lang="fr-FR" sz="800" i="1" noProof="0" dirty="0">
                <a:solidFill>
                  <a:schemeClr val="accent1"/>
                </a:solidFill>
              </a:rPr>
              <a:t> Panel on </a:t>
            </a:r>
            <a:r>
              <a:rPr lang="fr-FR" sz="800" i="1" noProof="0" dirty="0" err="1">
                <a:solidFill>
                  <a:schemeClr val="accent1"/>
                </a:solidFill>
              </a:rPr>
              <a:t>Climate</a:t>
            </a:r>
            <a:r>
              <a:rPr lang="fr-FR" sz="800" i="1" noProof="0" dirty="0">
                <a:solidFill>
                  <a:schemeClr val="accent1"/>
                </a:solidFill>
              </a:rPr>
              <a:t> Change</a:t>
            </a:r>
          </a:p>
        </p:txBody>
      </p:sp>
    </p:spTree>
    <p:extLst>
      <p:ext uri="{BB962C8B-B14F-4D97-AF65-F5344CB8AC3E}">
        <p14:creationId xmlns:p14="http://schemas.microsoft.com/office/powerpoint/2010/main" val="869230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71FC5-3B55-452E-AF6B-D087B5F878FA}"/>
              </a:ext>
            </a:extLst>
          </p:cNvPr>
          <p:cNvSpPr>
            <a:spLocks noGrp="1"/>
          </p:cNvSpPr>
          <p:nvPr>
            <p:ph type="title"/>
          </p:nvPr>
        </p:nvSpPr>
        <p:spPr/>
        <p:txBody>
          <a:bodyPr/>
          <a:lstStyle/>
          <a:p>
            <a:r>
              <a:rPr lang="fr-FR" b="1" noProof="0" dirty="0"/>
              <a:t>Effets du climat sur les infrastructures en Afrique</a:t>
            </a:r>
          </a:p>
        </p:txBody>
      </p:sp>
      <p:sp>
        <p:nvSpPr>
          <p:cNvPr id="39" name="Rounded Rectangle 38">
            <a:extLst>
              <a:ext uri="{FF2B5EF4-FFF2-40B4-BE49-F238E27FC236}">
                <a16:creationId xmlns:a16="http://schemas.microsoft.com/office/drawing/2014/main" id="{70D4F745-27E2-4878-A0F0-FF8EAC8E3251}"/>
              </a:ext>
            </a:extLst>
          </p:cNvPr>
          <p:cNvSpPr/>
          <p:nvPr/>
        </p:nvSpPr>
        <p:spPr>
          <a:xfrm>
            <a:off x="9257285" y="1605869"/>
            <a:ext cx="2467869" cy="906659"/>
          </a:xfrm>
          <a:prstGeom prst="roundRect">
            <a:avLst/>
          </a:pr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fr-FR" sz="1400" b="1" noProof="0" dirty="0">
                <a:solidFill>
                  <a:schemeClr val="accent6"/>
                </a:solidFill>
                <a:latin typeface="Roboto" panose="02000000000000000000" pitchFamily="2" charset="0"/>
                <a:ea typeface="Roboto" panose="02000000000000000000" pitchFamily="2" charset="0"/>
                <a:cs typeface="Roboto" panose="02000000000000000000" pitchFamily="2" charset="0"/>
              </a:rPr>
              <a:t>4 % des routes de Kampala </a:t>
            </a:r>
            <a:r>
              <a:rPr lang="fr-FR" sz="1400" noProof="0" dirty="0">
                <a:solidFill>
                  <a:schemeClr val="accent6"/>
                </a:solidFill>
                <a:latin typeface="Roboto" panose="02000000000000000000" pitchFamily="2" charset="0"/>
                <a:ea typeface="Roboto" panose="02000000000000000000" pitchFamily="2" charset="0"/>
                <a:cs typeface="Roboto" panose="02000000000000000000" pitchFamily="2" charset="0"/>
              </a:rPr>
              <a:t>(Ouganda) exposées lors d’une crue centennale</a:t>
            </a:r>
            <a:endParaRPr kumimoji="0" lang="fr-FR" sz="1400" b="0" i="0" u="none" strike="noStrike" kern="1200" cap="none" spc="0" normalizeH="0" baseline="0" noProof="0" dirty="0">
              <a:ln>
                <a:noFill/>
              </a:ln>
              <a:solidFill>
                <a:schemeClr val="accent6"/>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44" name="Rounded Rectangle 43">
            <a:extLst>
              <a:ext uri="{FF2B5EF4-FFF2-40B4-BE49-F238E27FC236}">
                <a16:creationId xmlns:a16="http://schemas.microsoft.com/office/drawing/2014/main" id="{32010DAD-E42D-45E0-9A6C-B0602068607B}"/>
              </a:ext>
            </a:extLst>
          </p:cNvPr>
          <p:cNvSpPr/>
          <p:nvPr/>
        </p:nvSpPr>
        <p:spPr>
          <a:xfrm>
            <a:off x="323470" y="1581522"/>
            <a:ext cx="2611245" cy="1682539"/>
          </a:xfrm>
          <a:prstGeom prst="roundRect">
            <a:avLst/>
          </a:pr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fr-FR" sz="1400" noProof="0" dirty="0">
                <a:solidFill>
                  <a:schemeClr val="accent6"/>
                </a:solidFill>
                <a:latin typeface="Roboto" panose="02000000000000000000" pitchFamily="2" charset="0"/>
                <a:ea typeface="Roboto" panose="02000000000000000000" pitchFamily="2" charset="0"/>
                <a:cs typeface="Roboto" panose="02000000000000000000" pitchFamily="2" charset="0"/>
              </a:rPr>
              <a:t>Dommages sur réseau routier du </a:t>
            </a:r>
            <a:r>
              <a:rPr lang="fr-FR" sz="1400" b="1" noProof="0" dirty="0">
                <a:solidFill>
                  <a:schemeClr val="accent6"/>
                </a:solidFill>
                <a:latin typeface="Roboto" panose="02000000000000000000" pitchFamily="2" charset="0"/>
                <a:ea typeface="Roboto" panose="02000000000000000000" pitchFamily="2" charset="0"/>
                <a:cs typeface="Roboto" panose="02000000000000000000" pitchFamily="2" charset="0"/>
              </a:rPr>
              <a:t>Ghana</a:t>
            </a:r>
            <a:r>
              <a:rPr lang="fr-FR" sz="1400" noProof="0" dirty="0">
                <a:solidFill>
                  <a:schemeClr val="accent6"/>
                </a:solidFill>
                <a:latin typeface="Roboto" panose="02000000000000000000" pitchFamily="2" charset="0"/>
                <a:ea typeface="Roboto" panose="02000000000000000000" pitchFamily="2" charset="0"/>
                <a:cs typeface="Roboto" panose="02000000000000000000" pitchFamily="2" charset="0"/>
              </a:rPr>
              <a:t> pouvant atteindre </a:t>
            </a:r>
            <a:r>
              <a:rPr lang="fr-FR" sz="1400" b="1" noProof="0" dirty="0">
                <a:solidFill>
                  <a:schemeClr val="accent6"/>
                </a:solidFill>
                <a:latin typeface="Roboto" panose="02000000000000000000" pitchFamily="2" charset="0"/>
                <a:ea typeface="Roboto" panose="02000000000000000000" pitchFamily="2" charset="0"/>
                <a:cs typeface="Roboto" panose="02000000000000000000" pitchFamily="2" charset="0"/>
              </a:rPr>
              <a:t>4 milliards USD </a:t>
            </a:r>
            <a:r>
              <a:rPr lang="fr-FR" sz="1400" noProof="0" dirty="0">
                <a:solidFill>
                  <a:schemeClr val="accent6"/>
                </a:solidFill>
                <a:latin typeface="Roboto" panose="02000000000000000000" pitchFamily="2" charset="0"/>
                <a:ea typeface="Roboto" panose="02000000000000000000" pitchFamily="2" charset="0"/>
                <a:cs typeface="Roboto" panose="02000000000000000000" pitchFamily="2" charset="0"/>
              </a:rPr>
              <a:t>dans un scénario d’inondations majeures, </a:t>
            </a:r>
            <a:r>
              <a:rPr lang="fr-FR" sz="1400" b="1" noProof="0" dirty="0">
                <a:solidFill>
                  <a:schemeClr val="accent6"/>
                </a:solidFill>
                <a:latin typeface="Roboto" panose="02000000000000000000" pitchFamily="2" charset="0"/>
                <a:ea typeface="Roboto" panose="02000000000000000000" pitchFamily="2" charset="0"/>
                <a:cs typeface="Roboto" panose="02000000000000000000" pitchFamily="2" charset="0"/>
              </a:rPr>
              <a:t>14 millions </a:t>
            </a:r>
            <a:r>
              <a:rPr lang="fr-FR" sz="1400" noProof="0" dirty="0">
                <a:solidFill>
                  <a:schemeClr val="accent6"/>
                </a:solidFill>
                <a:latin typeface="Roboto" panose="02000000000000000000" pitchFamily="2" charset="0"/>
                <a:ea typeface="Roboto" panose="02000000000000000000" pitchFamily="2" charset="0"/>
                <a:cs typeface="Roboto" panose="02000000000000000000" pitchFamily="2" charset="0"/>
              </a:rPr>
              <a:t>de personnes privées d’accès aux soins </a:t>
            </a:r>
            <a:endParaRPr kumimoji="0" lang="fr-FR" sz="1400" b="1" i="0" u="none" strike="noStrike" kern="1200" cap="none" spc="0" normalizeH="0" baseline="0" noProof="0" dirty="0">
              <a:ln>
                <a:noFill/>
              </a:ln>
              <a:solidFill>
                <a:schemeClr val="accent6"/>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48" name="Rounded Rectangle 47">
            <a:extLst>
              <a:ext uri="{FF2B5EF4-FFF2-40B4-BE49-F238E27FC236}">
                <a16:creationId xmlns:a16="http://schemas.microsoft.com/office/drawing/2014/main" id="{D7C3EB31-9988-451B-9EF9-BB8B3E94F121}"/>
              </a:ext>
            </a:extLst>
          </p:cNvPr>
          <p:cNvSpPr/>
          <p:nvPr/>
        </p:nvSpPr>
        <p:spPr>
          <a:xfrm>
            <a:off x="323469" y="3797822"/>
            <a:ext cx="2611246" cy="1273647"/>
          </a:xfrm>
          <a:prstGeom prst="roundRect">
            <a:avLst/>
          </a:pr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fr-FR" sz="1400" noProof="0" dirty="0">
                <a:solidFill>
                  <a:schemeClr val="accent6"/>
                </a:solidFill>
                <a:latin typeface="Roboto" panose="02000000000000000000" pitchFamily="2" charset="0"/>
                <a:ea typeface="Roboto" panose="02000000000000000000" pitchFamily="2" charset="0"/>
                <a:cs typeface="Roboto" panose="02000000000000000000" pitchFamily="2" charset="0"/>
              </a:rPr>
              <a:t>Sécheresse au barrage de Kariba </a:t>
            </a:r>
            <a:r>
              <a:rPr lang="fr-FR" sz="1400" b="1" noProof="0" dirty="0">
                <a:solidFill>
                  <a:schemeClr val="accent6"/>
                </a:solidFill>
                <a:latin typeface="Roboto" panose="02000000000000000000" pitchFamily="2" charset="0"/>
                <a:ea typeface="Roboto" panose="02000000000000000000" pitchFamily="2" charset="0"/>
                <a:cs typeface="Roboto" panose="02000000000000000000" pitchFamily="2" charset="0"/>
              </a:rPr>
              <a:t>(Zimbabwe)</a:t>
            </a:r>
            <a:r>
              <a:rPr lang="fr-FR" sz="1400" noProof="0" dirty="0">
                <a:solidFill>
                  <a:schemeClr val="accent6"/>
                </a:solidFill>
                <a:latin typeface="Roboto" panose="02000000000000000000" pitchFamily="2" charset="0"/>
                <a:ea typeface="Roboto" panose="02000000000000000000" pitchFamily="2" charset="0"/>
                <a:cs typeface="Roboto" panose="02000000000000000000" pitchFamily="2" charset="0"/>
              </a:rPr>
              <a:t> : pertes de </a:t>
            </a:r>
            <a:r>
              <a:rPr lang="fr-FR" sz="1400" b="1" noProof="0" dirty="0">
                <a:solidFill>
                  <a:schemeClr val="accent6"/>
                </a:solidFill>
                <a:latin typeface="Roboto" panose="02000000000000000000" pitchFamily="2" charset="0"/>
                <a:ea typeface="Roboto" panose="02000000000000000000" pitchFamily="2" charset="0"/>
                <a:cs typeface="Roboto" panose="02000000000000000000" pitchFamily="2" charset="0"/>
              </a:rPr>
              <a:t>200 millions USD</a:t>
            </a:r>
            <a:r>
              <a:rPr lang="fr-FR" sz="1400" noProof="0" dirty="0">
                <a:solidFill>
                  <a:schemeClr val="accent6"/>
                </a:solidFill>
                <a:latin typeface="Roboto" panose="02000000000000000000" pitchFamily="2" charset="0"/>
                <a:ea typeface="Roboto" panose="02000000000000000000" pitchFamily="2" charset="0"/>
                <a:cs typeface="Roboto" panose="02000000000000000000" pitchFamily="2" charset="0"/>
              </a:rPr>
              <a:t> dans la production hydroélectrique</a:t>
            </a:r>
            <a:endParaRPr kumimoji="0" lang="fr-FR" sz="1100" b="0" i="0" u="none" strike="noStrike" kern="1200" cap="none" spc="0" normalizeH="0" baseline="0" noProof="0" dirty="0">
              <a:ln>
                <a:noFill/>
              </a:ln>
              <a:solidFill>
                <a:schemeClr val="accent6"/>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49" name="Rounded Rectangle 48">
            <a:extLst>
              <a:ext uri="{FF2B5EF4-FFF2-40B4-BE49-F238E27FC236}">
                <a16:creationId xmlns:a16="http://schemas.microsoft.com/office/drawing/2014/main" id="{F6464343-E3AE-4875-89CF-B725BC29E7B2}"/>
              </a:ext>
            </a:extLst>
          </p:cNvPr>
          <p:cNvSpPr/>
          <p:nvPr/>
        </p:nvSpPr>
        <p:spPr>
          <a:xfrm>
            <a:off x="9251562" y="4057362"/>
            <a:ext cx="2780018" cy="1104947"/>
          </a:xfrm>
          <a:prstGeom prst="roundRect">
            <a:avLst/>
          </a:pr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fr-FR" sz="1400" noProof="0" dirty="0">
                <a:solidFill>
                  <a:schemeClr val="accent6"/>
                </a:solidFill>
                <a:latin typeface="Roboto" panose="02000000000000000000" pitchFamily="2" charset="0"/>
                <a:ea typeface="Roboto" panose="02000000000000000000" pitchFamily="2" charset="0"/>
                <a:cs typeface="Roboto" panose="02000000000000000000" pitchFamily="2" charset="0"/>
              </a:rPr>
              <a:t>En </a:t>
            </a:r>
            <a:r>
              <a:rPr lang="fr-FR" sz="1400" b="1" noProof="0" dirty="0">
                <a:solidFill>
                  <a:schemeClr val="accent6"/>
                </a:solidFill>
                <a:latin typeface="Roboto" panose="02000000000000000000" pitchFamily="2" charset="0"/>
                <a:ea typeface="Roboto" panose="02000000000000000000" pitchFamily="2" charset="0"/>
                <a:cs typeface="Roboto" panose="02000000000000000000" pitchFamily="2" charset="0"/>
              </a:rPr>
              <a:t>Tanzanie,</a:t>
            </a:r>
            <a:r>
              <a:rPr lang="fr-FR" sz="1400" noProof="0" dirty="0">
                <a:solidFill>
                  <a:schemeClr val="accent6"/>
                </a:solidFill>
                <a:latin typeface="Roboto" panose="02000000000000000000" pitchFamily="2" charset="0"/>
                <a:ea typeface="Roboto" panose="02000000000000000000" pitchFamily="2" charset="0"/>
                <a:cs typeface="Roboto" panose="02000000000000000000" pitchFamily="2" charset="0"/>
              </a:rPr>
              <a:t> des perturbations de l’électricité et des transports entraînent une </a:t>
            </a:r>
            <a:r>
              <a:rPr lang="fr-FR" sz="1400" b="1" noProof="0" dirty="0">
                <a:solidFill>
                  <a:schemeClr val="accent6"/>
                </a:solidFill>
                <a:latin typeface="Roboto" panose="02000000000000000000" pitchFamily="2" charset="0"/>
                <a:ea typeface="Roboto" panose="02000000000000000000" pitchFamily="2" charset="0"/>
                <a:cs typeface="Roboto" panose="02000000000000000000" pitchFamily="2" charset="0"/>
              </a:rPr>
              <a:t>baisse annuelle de 0,7 % du PIB </a:t>
            </a:r>
            <a:endParaRPr kumimoji="0" lang="fr-FR" sz="1400" b="1" i="0" u="none" strike="noStrike" kern="1200" cap="none" spc="0" normalizeH="0" baseline="0" noProof="0" dirty="0">
              <a:ln>
                <a:noFill/>
              </a:ln>
              <a:solidFill>
                <a:schemeClr val="accent6"/>
              </a:solidFill>
              <a:effectLst/>
              <a:uLnTx/>
              <a:uFillTx/>
              <a:latin typeface="Roboto" panose="02000000000000000000" pitchFamily="2" charset="0"/>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B543D4F6-F059-480A-B4A0-46ED5F4E88A9}"/>
              </a:ext>
            </a:extLst>
          </p:cNvPr>
          <p:cNvGrpSpPr/>
          <p:nvPr/>
        </p:nvGrpSpPr>
        <p:grpSpPr>
          <a:xfrm>
            <a:off x="3252598" y="1570815"/>
            <a:ext cx="5795127" cy="4255603"/>
            <a:chOff x="4284741" y="3807062"/>
            <a:chExt cx="3931449" cy="2920763"/>
          </a:xfrm>
        </p:grpSpPr>
        <p:sp>
          <p:nvSpPr>
            <p:cNvPr id="20" name="Rectangle 19">
              <a:extLst>
                <a:ext uri="{FF2B5EF4-FFF2-40B4-BE49-F238E27FC236}">
                  <a16:creationId xmlns:a16="http://schemas.microsoft.com/office/drawing/2014/main" id="{2A98C509-20B4-41B0-B6CA-91D5592D3B6B}"/>
                </a:ext>
              </a:extLst>
            </p:cNvPr>
            <p:cNvSpPr/>
            <p:nvPr/>
          </p:nvSpPr>
          <p:spPr>
            <a:xfrm>
              <a:off x="4284743" y="4114468"/>
              <a:ext cx="3931445" cy="2613357"/>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FFFFFF"/>
                </a:solidFill>
                <a:effectLst/>
                <a:uLnTx/>
                <a:uFillTx/>
                <a:latin typeface="Roboto" panose="02020603050405020304"/>
                <a:ea typeface="+mn-ea"/>
                <a:cs typeface="+mn-cs"/>
              </a:endParaRPr>
            </a:p>
          </p:txBody>
        </p:sp>
        <p:pic>
          <p:nvPicPr>
            <p:cNvPr id="23" name="Picture 22">
              <a:extLst>
                <a:ext uri="{FF2B5EF4-FFF2-40B4-BE49-F238E27FC236}">
                  <a16:creationId xmlns:a16="http://schemas.microsoft.com/office/drawing/2014/main" id="{C3157E2B-39AB-43D5-A1F3-89BD5DB6FF03}"/>
                </a:ext>
              </a:extLst>
            </p:cNvPr>
            <p:cNvPicPr>
              <a:picLocks noChangeAspect="1"/>
            </p:cNvPicPr>
            <p:nvPr/>
          </p:nvPicPr>
          <p:blipFill rotWithShape="1">
            <a:blip r:embed="rId3"/>
            <a:srcRect l="29065" t="46743" r="43398" b="50616"/>
            <a:stretch/>
          </p:blipFill>
          <p:spPr>
            <a:xfrm>
              <a:off x="4284745" y="4114468"/>
              <a:ext cx="3931445" cy="147724"/>
            </a:xfrm>
            <a:prstGeom prst="rect">
              <a:avLst/>
            </a:prstGeom>
          </p:spPr>
        </p:pic>
        <p:pic>
          <p:nvPicPr>
            <p:cNvPr id="34" name="Picture 33">
              <a:extLst>
                <a:ext uri="{FF2B5EF4-FFF2-40B4-BE49-F238E27FC236}">
                  <a16:creationId xmlns:a16="http://schemas.microsoft.com/office/drawing/2014/main" id="{D53359DE-FB0D-4594-AF73-BFFF0CB34BE4}"/>
                </a:ext>
              </a:extLst>
            </p:cNvPr>
            <p:cNvPicPr>
              <a:picLocks noChangeAspect="1"/>
            </p:cNvPicPr>
            <p:nvPr/>
          </p:nvPicPr>
          <p:blipFill rotWithShape="1">
            <a:blip r:embed="rId3"/>
            <a:srcRect l="15107" t="67314" r="53556" b="19505"/>
            <a:stretch/>
          </p:blipFill>
          <p:spPr>
            <a:xfrm>
              <a:off x="4284741" y="6044568"/>
              <a:ext cx="3931445" cy="647785"/>
            </a:xfrm>
            <a:prstGeom prst="rect">
              <a:avLst/>
            </a:prstGeom>
          </p:spPr>
        </p:pic>
        <p:sp>
          <p:nvSpPr>
            <p:cNvPr id="50" name="TextBox 49">
              <a:extLst>
                <a:ext uri="{FF2B5EF4-FFF2-40B4-BE49-F238E27FC236}">
                  <a16:creationId xmlns:a16="http://schemas.microsoft.com/office/drawing/2014/main" id="{442C0CCC-A3C8-494B-A8D2-32342E8B1349}"/>
                </a:ext>
              </a:extLst>
            </p:cNvPr>
            <p:cNvSpPr txBox="1"/>
            <p:nvPr/>
          </p:nvSpPr>
          <p:spPr>
            <a:xfrm>
              <a:off x="4284746" y="3807062"/>
              <a:ext cx="3930951" cy="190114"/>
            </a:xfrm>
            <a:prstGeom prst="rect">
              <a:avLst/>
            </a:prstGeom>
            <a:noFill/>
          </p:spPr>
          <p:txBody>
            <a:bodyPr wrap="square" rtlCol="0">
              <a:spAutoFit/>
            </a:bodyPr>
            <a:lstStyle/>
            <a:p>
              <a:pPr lvl="0">
                <a:defRPr/>
              </a:pPr>
              <a:r>
                <a:rPr lang="fr-FR" sz="1200" b="1" noProof="0" dirty="0">
                  <a:solidFill>
                    <a:srgbClr val="2B2B2B"/>
                  </a:solidFill>
                </a:rPr>
                <a:t>Changement annuel moyen des précipitations</a:t>
              </a:r>
              <a:endParaRPr kumimoji="0" lang="fr-FR" sz="1200" b="1" i="0" u="none" strike="noStrike" kern="1200" cap="none" spc="0" normalizeH="0" baseline="0" noProof="0" dirty="0">
                <a:ln>
                  <a:noFill/>
                </a:ln>
                <a:solidFill>
                  <a:srgbClr val="2B2B2B"/>
                </a:solidFill>
                <a:effectLst/>
                <a:uLnTx/>
                <a:uFillTx/>
                <a:latin typeface="Roboto" panose="02020603050405020304"/>
                <a:ea typeface="+mn-ea"/>
                <a:cs typeface="+mn-cs"/>
              </a:endParaRPr>
            </a:p>
          </p:txBody>
        </p:sp>
        <p:pic>
          <p:nvPicPr>
            <p:cNvPr id="29" name="Picture 28">
              <a:extLst>
                <a:ext uri="{FF2B5EF4-FFF2-40B4-BE49-F238E27FC236}">
                  <a16:creationId xmlns:a16="http://schemas.microsoft.com/office/drawing/2014/main" id="{8D36B94E-83F8-4121-B1AF-BA5D4480EE8C}"/>
                </a:ext>
              </a:extLst>
            </p:cNvPr>
            <p:cNvPicPr>
              <a:picLocks noChangeAspect="1"/>
            </p:cNvPicPr>
            <p:nvPr/>
          </p:nvPicPr>
          <p:blipFill rotWithShape="1">
            <a:blip r:embed="rId3"/>
            <a:srcRect l="48429" t="53652" r="48030" b="37982"/>
            <a:stretch/>
          </p:blipFill>
          <p:spPr>
            <a:xfrm>
              <a:off x="6318634" y="4342032"/>
              <a:ext cx="1846217" cy="1708420"/>
            </a:xfrm>
            <a:prstGeom prst="rect">
              <a:avLst/>
            </a:prstGeom>
          </p:spPr>
        </p:pic>
        <p:pic>
          <p:nvPicPr>
            <p:cNvPr id="32" name="Picture 31">
              <a:extLst>
                <a:ext uri="{FF2B5EF4-FFF2-40B4-BE49-F238E27FC236}">
                  <a16:creationId xmlns:a16="http://schemas.microsoft.com/office/drawing/2014/main" id="{4DEDC235-6E49-4C96-B15E-F7C76EE54605}"/>
                </a:ext>
              </a:extLst>
            </p:cNvPr>
            <p:cNvPicPr>
              <a:picLocks noChangeAspect="1"/>
            </p:cNvPicPr>
            <p:nvPr/>
          </p:nvPicPr>
          <p:blipFill rotWithShape="1">
            <a:blip r:embed="rId3"/>
            <a:srcRect l="34829" t="53652" r="61628" b="37982"/>
            <a:stretch/>
          </p:blipFill>
          <p:spPr>
            <a:xfrm>
              <a:off x="4333441" y="4346561"/>
              <a:ext cx="1846907" cy="1708420"/>
            </a:xfrm>
            <a:prstGeom prst="rect">
              <a:avLst/>
            </a:prstGeom>
          </p:spPr>
        </p:pic>
      </p:grpSp>
      <p:cxnSp>
        <p:nvCxnSpPr>
          <p:cNvPr id="6" name="Straight Connector 5">
            <a:extLst>
              <a:ext uri="{FF2B5EF4-FFF2-40B4-BE49-F238E27FC236}">
                <a16:creationId xmlns:a16="http://schemas.microsoft.com/office/drawing/2014/main" id="{3C5DDB1B-691F-FE4B-9B49-60EB3FD3AC5D}"/>
              </a:ext>
            </a:extLst>
          </p:cNvPr>
          <p:cNvCxnSpPr>
            <a:cxnSpLocks/>
            <a:stCxn id="48" idx="3"/>
          </p:cNvCxnSpPr>
          <p:nvPr/>
        </p:nvCxnSpPr>
        <p:spPr>
          <a:xfrm flipV="1">
            <a:off x="2934715" y="4335441"/>
            <a:ext cx="1927572" cy="99205"/>
          </a:xfrm>
          <a:prstGeom prst="line">
            <a:avLst/>
          </a:prstGeom>
          <a:solidFill>
            <a:schemeClr val="bg1">
              <a:lumMod val="95000"/>
            </a:schemeClr>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cxnSp>
        <p:nvCxnSpPr>
          <p:cNvPr id="30" name="Straight Connector 29">
            <a:extLst>
              <a:ext uri="{FF2B5EF4-FFF2-40B4-BE49-F238E27FC236}">
                <a16:creationId xmlns:a16="http://schemas.microsoft.com/office/drawing/2014/main" id="{8A0F1365-9E36-5B42-A9D0-62340D1AC00D}"/>
              </a:ext>
            </a:extLst>
          </p:cNvPr>
          <p:cNvCxnSpPr>
            <a:cxnSpLocks/>
            <a:endCxn id="44" idx="3"/>
          </p:cNvCxnSpPr>
          <p:nvPr/>
        </p:nvCxnSpPr>
        <p:spPr>
          <a:xfrm flipH="1" flipV="1">
            <a:off x="2934715" y="2422792"/>
            <a:ext cx="1093946" cy="1006208"/>
          </a:xfrm>
          <a:prstGeom prst="line">
            <a:avLst/>
          </a:prstGeom>
          <a:solidFill>
            <a:schemeClr val="bg1">
              <a:lumMod val="95000"/>
            </a:schemeClr>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cxnSp>
        <p:nvCxnSpPr>
          <p:cNvPr id="35" name="Straight Connector 34">
            <a:extLst>
              <a:ext uri="{FF2B5EF4-FFF2-40B4-BE49-F238E27FC236}">
                <a16:creationId xmlns:a16="http://schemas.microsoft.com/office/drawing/2014/main" id="{48F9FE06-F1AD-EA4B-8A16-24E6F1E0CA77}"/>
              </a:ext>
            </a:extLst>
          </p:cNvPr>
          <p:cNvCxnSpPr>
            <a:cxnSpLocks/>
            <a:stCxn id="39" idx="1"/>
          </p:cNvCxnSpPr>
          <p:nvPr/>
        </p:nvCxnSpPr>
        <p:spPr>
          <a:xfrm flipH="1">
            <a:off x="7977809" y="2059199"/>
            <a:ext cx="1279476" cy="1562199"/>
          </a:xfrm>
          <a:prstGeom prst="line">
            <a:avLst/>
          </a:prstGeom>
          <a:solidFill>
            <a:schemeClr val="bg1">
              <a:lumMod val="95000"/>
            </a:schemeClr>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cxnSp>
        <p:nvCxnSpPr>
          <p:cNvPr id="37" name="Straight Connector 36">
            <a:extLst>
              <a:ext uri="{FF2B5EF4-FFF2-40B4-BE49-F238E27FC236}">
                <a16:creationId xmlns:a16="http://schemas.microsoft.com/office/drawing/2014/main" id="{770F0287-3E2B-6F49-BBCF-66343FF7524B}"/>
              </a:ext>
            </a:extLst>
          </p:cNvPr>
          <p:cNvCxnSpPr>
            <a:cxnSpLocks/>
            <a:stCxn id="49" idx="1"/>
          </p:cNvCxnSpPr>
          <p:nvPr/>
        </p:nvCxnSpPr>
        <p:spPr>
          <a:xfrm flipH="1" flipV="1">
            <a:off x="7977809" y="3787527"/>
            <a:ext cx="1273753" cy="822309"/>
          </a:xfrm>
          <a:prstGeom prst="line">
            <a:avLst/>
          </a:prstGeom>
          <a:solidFill>
            <a:schemeClr val="bg1">
              <a:lumMod val="95000"/>
            </a:schemeClr>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sp>
        <p:nvSpPr>
          <p:cNvPr id="3" name="TextBox 2">
            <a:extLst>
              <a:ext uri="{FF2B5EF4-FFF2-40B4-BE49-F238E27FC236}">
                <a16:creationId xmlns:a16="http://schemas.microsoft.com/office/drawing/2014/main" id="{B1026FCD-66B2-EC86-0540-985CD5515612}"/>
              </a:ext>
            </a:extLst>
          </p:cNvPr>
          <p:cNvSpPr txBox="1"/>
          <p:nvPr/>
        </p:nvSpPr>
        <p:spPr>
          <a:xfrm>
            <a:off x="10680699" y="6612835"/>
            <a:ext cx="1511301" cy="215444"/>
          </a:xfrm>
          <a:prstGeom prst="rect">
            <a:avLst/>
          </a:prstGeom>
          <a:noFill/>
        </p:spPr>
        <p:txBody>
          <a:bodyPr wrap="square">
            <a:spAutoFit/>
          </a:bodyPr>
          <a:lstStyle/>
          <a:p>
            <a:pPr algn="r"/>
            <a:r>
              <a:rPr lang="fr-FR" sz="800" i="1" noProof="0" dirty="0">
                <a:solidFill>
                  <a:schemeClr val="accent1"/>
                </a:solidFill>
              </a:rPr>
              <a:t>Source: Lobelia, 2022</a:t>
            </a:r>
          </a:p>
        </p:txBody>
      </p:sp>
    </p:spTree>
    <p:extLst>
      <p:ext uri="{BB962C8B-B14F-4D97-AF65-F5344CB8AC3E}">
        <p14:creationId xmlns:p14="http://schemas.microsoft.com/office/powerpoint/2010/main" val="6561757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2FEBE-65A6-91CE-69A9-43A0B3E2C1DA}"/>
              </a:ext>
            </a:extLst>
          </p:cNvPr>
          <p:cNvSpPr txBox="1">
            <a:spLocks/>
          </p:cNvSpPr>
          <p:nvPr/>
        </p:nvSpPr>
        <p:spPr>
          <a:xfrm>
            <a:off x="6404661" y="1864050"/>
            <a:ext cx="5082362" cy="480131"/>
          </a:xfrm>
          <a:prstGeom prst="rect">
            <a:avLst/>
          </a:prstGeom>
        </p:spPr>
        <p:txBody>
          <a:bodyPr wrap="square" anchor="t" anchorCtr="0">
            <a:spAutoFit/>
          </a:bodyPr>
          <a:lstStyle>
            <a:lvl1pPr algn="l" defTabSz="914400" rtl="0" eaLnBrk="1" latinLnBrk="0" hangingPunct="1">
              <a:lnSpc>
                <a:spcPct val="90000"/>
              </a:lnSpc>
              <a:spcBef>
                <a:spcPct val="0"/>
              </a:spcBef>
              <a:buNone/>
              <a:defRPr sz="2800" b="1" kern="12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fr-FR" noProof="0" dirty="0"/>
              <a:t>Plan du Module</a:t>
            </a:r>
          </a:p>
        </p:txBody>
      </p:sp>
      <p:sp>
        <p:nvSpPr>
          <p:cNvPr id="3" name="Subtitle 2">
            <a:extLst>
              <a:ext uri="{FF2B5EF4-FFF2-40B4-BE49-F238E27FC236}">
                <a16:creationId xmlns:a16="http://schemas.microsoft.com/office/drawing/2014/main" id="{DCB07A9C-02F6-3B1C-65A2-A9BBE7C66A38}"/>
              </a:ext>
            </a:extLst>
          </p:cNvPr>
          <p:cNvSpPr>
            <a:spLocks noGrp="1"/>
          </p:cNvSpPr>
          <p:nvPr>
            <p:ph type="subTitle" idx="1"/>
          </p:nvPr>
        </p:nvSpPr>
        <p:spPr>
          <a:xfrm>
            <a:off x="6404661" y="2390162"/>
            <a:ext cx="5082362" cy="2123658"/>
          </a:xfrm>
        </p:spPr>
        <p:txBody>
          <a:bodyPr/>
          <a:lstStyle/>
          <a:p>
            <a:pPr marL="0" indent="0">
              <a:lnSpc>
                <a:spcPct val="150000"/>
              </a:lnSpc>
              <a:buNone/>
            </a:pPr>
            <a:r>
              <a:rPr lang="fr-FR" sz="1800" noProof="0" dirty="0">
                <a:solidFill>
                  <a:schemeClr val="bg1">
                    <a:lumMod val="65000"/>
                  </a:schemeClr>
                </a:solidFill>
              </a:rPr>
              <a:t>Introduction aux PPP</a:t>
            </a:r>
            <a:br>
              <a:rPr lang="fr-FR" sz="1800" noProof="0" dirty="0">
                <a:solidFill>
                  <a:schemeClr val="bg1">
                    <a:lumMod val="65000"/>
                  </a:schemeClr>
                </a:solidFill>
              </a:rPr>
            </a:br>
            <a:r>
              <a:rPr lang="fr-FR" sz="1800" noProof="0" dirty="0">
                <a:solidFill>
                  <a:schemeClr val="bg1">
                    <a:lumMod val="65000"/>
                  </a:schemeClr>
                </a:solidFill>
              </a:rPr>
              <a:t>Introduction au climat</a:t>
            </a:r>
            <a:br>
              <a:rPr lang="fr-FR" sz="1800" noProof="0" dirty="0">
                <a:solidFill>
                  <a:schemeClr val="bg1">
                    <a:lumMod val="65000"/>
                  </a:schemeClr>
                </a:solidFill>
              </a:rPr>
            </a:br>
            <a:r>
              <a:rPr lang="fr-FR" sz="1800" noProof="0" dirty="0">
                <a:solidFill>
                  <a:schemeClr val="bg1"/>
                </a:solidFill>
              </a:rPr>
              <a:t>Comment le climat est-il lié aux PPP ?</a:t>
            </a:r>
            <a:br>
              <a:rPr lang="fr-FR" sz="1800" noProof="0" dirty="0">
                <a:solidFill>
                  <a:schemeClr val="bg1">
                    <a:lumMod val="65000"/>
                  </a:schemeClr>
                </a:solidFill>
              </a:rPr>
            </a:br>
            <a:r>
              <a:rPr lang="fr-FR" sz="1800" noProof="0" dirty="0">
                <a:solidFill>
                  <a:schemeClr val="bg1">
                    <a:lumMod val="65000"/>
                  </a:schemeClr>
                </a:solidFill>
              </a:rPr>
              <a:t>Concepts et définitions</a:t>
            </a:r>
            <a:br>
              <a:rPr lang="fr-FR" sz="1800" noProof="0" dirty="0">
                <a:solidFill>
                  <a:schemeClr val="bg1">
                    <a:lumMod val="65000"/>
                  </a:schemeClr>
                </a:solidFill>
              </a:rPr>
            </a:br>
            <a:r>
              <a:rPr lang="fr-FR" sz="1800" noProof="0" dirty="0">
                <a:solidFill>
                  <a:schemeClr val="bg1">
                    <a:lumMod val="65000"/>
                  </a:schemeClr>
                </a:solidFill>
              </a:rPr>
              <a:t>Manuel CRIO</a:t>
            </a:r>
            <a:endParaRPr lang="fr-FR" sz="2000" noProof="0" dirty="0">
              <a:solidFill>
                <a:schemeClr val="bg1">
                  <a:lumMod val="65000"/>
                </a:schemeClr>
              </a:solidFill>
              <a:latin typeface="Roboto"/>
              <a:ea typeface="Roboto"/>
              <a:cs typeface="Roboto"/>
            </a:endParaRPr>
          </a:p>
        </p:txBody>
      </p:sp>
    </p:spTree>
    <p:extLst>
      <p:ext uri="{BB962C8B-B14F-4D97-AF65-F5344CB8AC3E}">
        <p14:creationId xmlns:p14="http://schemas.microsoft.com/office/powerpoint/2010/main" val="30758586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D98CABA-CBC9-C18C-A661-F0CE6C1D6378}"/>
              </a:ext>
            </a:extLst>
          </p:cNvPr>
          <p:cNvSpPr>
            <a:spLocks noGrp="1"/>
          </p:cNvSpPr>
          <p:nvPr>
            <p:ph type="title"/>
          </p:nvPr>
        </p:nvSpPr>
        <p:spPr>
          <a:xfrm>
            <a:off x="583648" y="228607"/>
            <a:ext cx="9648700" cy="535531"/>
          </a:xfrm>
        </p:spPr>
        <p:txBody>
          <a:bodyPr anchor="ctr"/>
          <a:lstStyle/>
          <a:p>
            <a:r>
              <a:rPr lang="fr-FR" noProof="0" dirty="0"/>
              <a:t>Impacts climatiques sur le secteur des transports</a:t>
            </a:r>
          </a:p>
        </p:txBody>
      </p:sp>
      <p:sp>
        <p:nvSpPr>
          <p:cNvPr id="6" name="Rectangle: Rounded Corners 5">
            <a:extLst>
              <a:ext uri="{FF2B5EF4-FFF2-40B4-BE49-F238E27FC236}">
                <a16:creationId xmlns:a16="http://schemas.microsoft.com/office/drawing/2014/main" id="{8706C902-50C5-CBC2-D1B2-9906AC392AAF}"/>
              </a:ext>
            </a:extLst>
          </p:cNvPr>
          <p:cNvSpPr/>
          <p:nvPr/>
        </p:nvSpPr>
        <p:spPr>
          <a:xfrm>
            <a:off x="352254" y="2314850"/>
            <a:ext cx="2369574" cy="934064"/>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fr-FR" sz="2400" noProof="0" dirty="0"/>
              <a:t>Températures extrêmes</a:t>
            </a:r>
          </a:p>
        </p:txBody>
      </p:sp>
      <p:sp>
        <p:nvSpPr>
          <p:cNvPr id="7" name="Rectangle: Rounded Corners 6">
            <a:extLst>
              <a:ext uri="{FF2B5EF4-FFF2-40B4-BE49-F238E27FC236}">
                <a16:creationId xmlns:a16="http://schemas.microsoft.com/office/drawing/2014/main" id="{3DD95285-5773-D526-F53D-6F93D9B424BE}"/>
              </a:ext>
            </a:extLst>
          </p:cNvPr>
          <p:cNvSpPr/>
          <p:nvPr/>
        </p:nvSpPr>
        <p:spPr>
          <a:xfrm>
            <a:off x="342421" y="5405283"/>
            <a:ext cx="2369574" cy="934064"/>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fr-FR" sz="2400" noProof="0" dirty="0"/>
              <a:t>Inondations </a:t>
            </a:r>
          </a:p>
        </p:txBody>
      </p:sp>
      <p:sp>
        <p:nvSpPr>
          <p:cNvPr id="8" name="Rectangle: Rounded Corners 7">
            <a:extLst>
              <a:ext uri="{FF2B5EF4-FFF2-40B4-BE49-F238E27FC236}">
                <a16:creationId xmlns:a16="http://schemas.microsoft.com/office/drawing/2014/main" id="{9436E6F3-7E9A-3307-219D-E4CD49B6F7CB}"/>
              </a:ext>
            </a:extLst>
          </p:cNvPr>
          <p:cNvSpPr/>
          <p:nvPr/>
        </p:nvSpPr>
        <p:spPr>
          <a:xfrm>
            <a:off x="352254" y="3824101"/>
            <a:ext cx="2369574" cy="934064"/>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fr-FR" sz="2400" noProof="0" dirty="0"/>
              <a:t>Mouvements de terrain</a:t>
            </a:r>
          </a:p>
        </p:txBody>
      </p:sp>
      <p:sp>
        <p:nvSpPr>
          <p:cNvPr id="14" name="Rectangle: Rounded Corners 13">
            <a:extLst>
              <a:ext uri="{FF2B5EF4-FFF2-40B4-BE49-F238E27FC236}">
                <a16:creationId xmlns:a16="http://schemas.microsoft.com/office/drawing/2014/main" id="{1D44C566-59C8-C0CF-12AA-889260AD6ADA}"/>
              </a:ext>
            </a:extLst>
          </p:cNvPr>
          <p:cNvSpPr/>
          <p:nvPr/>
        </p:nvSpPr>
        <p:spPr>
          <a:xfrm>
            <a:off x="4044267" y="2314849"/>
            <a:ext cx="3401962" cy="1114151"/>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fr-FR" noProof="0" dirty="0"/>
              <a:t>Déformation des rails</a:t>
            </a:r>
          </a:p>
          <a:p>
            <a:pPr marL="285750" indent="-285750">
              <a:buFont typeface="Arial" panose="020B0604020202020204" pitchFamily="34" charset="0"/>
              <a:buChar char="•"/>
            </a:pPr>
            <a:r>
              <a:rPr lang="fr-FR" noProof="0" dirty="0"/>
              <a:t>Dégradation du revêtement routier </a:t>
            </a:r>
          </a:p>
        </p:txBody>
      </p:sp>
      <p:sp>
        <p:nvSpPr>
          <p:cNvPr id="16" name="Rectangle: Rounded Corners 15">
            <a:extLst>
              <a:ext uri="{FF2B5EF4-FFF2-40B4-BE49-F238E27FC236}">
                <a16:creationId xmlns:a16="http://schemas.microsoft.com/office/drawing/2014/main" id="{C166FABB-093F-BEC7-155E-823F93E7CA05}"/>
              </a:ext>
            </a:extLst>
          </p:cNvPr>
          <p:cNvSpPr/>
          <p:nvPr/>
        </p:nvSpPr>
        <p:spPr>
          <a:xfrm>
            <a:off x="4014770" y="5225198"/>
            <a:ext cx="3401962" cy="1294238"/>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fr-FR" noProof="0" dirty="0"/>
              <a:t>Emportement des infrastructures</a:t>
            </a:r>
          </a:p>
          <a:p>
            <a:pPr marL="285750" indent="-285750">
              <a:buFont typeface="Arial" panose="020B0604020202020204" pitchFamily="34" charset="0"/>
              <a:buChar char="•"/>
            </a:pPr>
            <a:r>
              <a:rPr lang="fr-FR" noProof="0" dirty="0"/>
              <a:t>Dommages aux revêtements et la fondation </a:t>
            </a:r>
          </a:p>
        </p:txBody>
      </p:sp>
      <p:sp>
        <p:nvSpPr>
          <p:cNvPr id="18" name="Rectangle: Rounded Corners 17">
            <a:extLst>
              <a:ext uri="{FF2B5EF4-FFF2-40B4-BE49-F238E27FC236}">
                <a16:creationId xmlns:a16="http://schemas.microsoft.com/office/drawing/2014/main" id="{ECBE4B39-938E-022B-CADE-3606DD05E012}"/>
              </a:ext>
            </a:extLst>
          </p:cNvPr>
          <p:cNvSpPr/>
          <p:nvPr/>
        </p:nvSpPr>
        <p:spPr>
          <a:xfrm>
            <a:off x="4024604" y="3644015"/>
            <a:ext cx="3401962" cy="1294238"/>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fr-FR" noProof="0" dirty="0"/>
              <a:t>Blocage d'accès de la route/rail</a:t>
            </a:r>
          </a:p>
          <a:p>
            <a:pPr marL="285750" indent="-285750">
              <a:buFont typeface="Arial" panose="020B0604020202020204" pitchFamily="34" charset="0"/>
              <a:buChar char="•"/>
            </a:pPr>
            <a:r>
              <a:rPr lang="fr-FR" noProof="0" dirty="0"/>
              <a:t>Dégradation du profil de la route</a:t>
            </a:r>
          </a:p>
        </p:txBody>
      </p:sp>
      <p:cxnSp>
        <p:nvCxnSpPr>
          <p:cNvPr id="20" name="Straight Arrow Connector 19">
            <a:extLst>
              <a:ext uri="{FF2B5EF4-FFF2-40B4-BE49-F238E27FC236}">
                <a16:creationId xmlns:a16="http://schemas.microsoft.com/office/drawing/2014/main" id="{0A50BA95-D99C-0F7E-87C4-FEB43362B5B1}"/>
              </a:ext>
            </a:extLst>
          </p:cNvPr>
          <p:cNvCxnSpPr>
            <a:cxnSpLocks/>
          </p:cNvCxnSpPr>
          <p:nvPr/>
        </p:nvCxnSpPr>
        <p:spPr>
          <a:xfrm>
            <a:off x="2721828" y="2781882"/>
            <a:ext cx="1292942"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9F327C2-5F9D-21DC-A049-DC9E0C6714F9}"/>
              </a:ext>
            </a:extLst>
          </p:cNvPr>
          <p:cNvCxnSpPr>
            <a:cxnSpLocks/>
          </p:cNvCxnSpPr>
          <p:nvPr/>
        </p:nvCxnSpPr>
        <p:spPr>
          <a:xfrm>
            <a:off x="2721828" y="4291134"/>
            <a:ext cx="1292942"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55BF79EC-939B-560E-6813-979422C25341}"/>
              </a:ext>
            </a:extLst>
          </p:cNvPr>
          <p:cNvCxnSpPr>
            <a:cxnSpLocks/>
          </p:cNvCxnSpPr>
          <p:nvPr/>
        </p:nvCxnSpPr>
        <p:spPr>
          <a:xfrm>
            <a:off x="2711995" y="5872317"/>
            <a:ext cx="1292942"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0" name="Rectangle: Rounded Corners 29">
            <a:extLst>
              <a:ext uri="{FF2B5EF4-FFF2-40B4-BE49-F238E27FC236}">
                <a16:creationId xmlns:a16="http://schemas.microsoft.com/office/drawing/2014/main" id="{30D3E1C8-252F-120E-E91E-10F499C532BC}"/>
              </a:ext>
            </a:extLst>
          </p:cNvPr>
          <p:cNvSpPr/>
          <p:nvPr/>
        </p:nvSpPr>
        <p:spPr>
          <a:xfrm>
            <a:off x="8385593" y="2314849"/>
            <a:ext cx="3401962" cy="4204588"/>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fr-FR" noProof="0" dirty="0"/>
              <a:t>Perturbations de service</a:t>
            </a:r>
          </a:p>
          <a:p>
            <a:pPr marL="285750" indent="-285750">
              <a:buFont typeface="Arial" panose="020B0604020202020204" pitchFamily="34" charset="0"/>
              <a:buChar char="•"/>
            </a:pPr>
            <a:r>
              <a:rPr lang="fr-FR" noProof="0" dirty="0"/>
              <a:t>Augmentation des coûts d’exploitation et de maintenance </a:t>
            </a:r>
          </a:p>
          <a:p>
            <a:pPr marL="285750" indent="-285750">
              <a:buFont typeface="Arial" panose="020B0604020202020204" pitchFamily="34" charset="0"/>
              <a:buChar char="•"/>
            </a:pPr>
            <a:r>
              <a:rPr lang="fr-FR" noProof="0" dirty="0"/>
              <a:t>Risques de sécurité </a:t>
            </a:r>
          </a:p>
          <a:p>
            <a:pPr marL="285750" indent="-285750">
              <a:buFont typeface="Arial" panose="020B0604020202020204" pitchFamily="34" charset="0"/>
              <a:buChar char="•"/>
            </a:pPr>
            <a:r>
              <a:rPr lang="fr-FR" noProof="0" dirty="0"/>
              <a:t>Réduction de la durée de vie des actifs </a:t>
            </a:r>
          </a:p>
        </p:txBody>
      </p:sp>
      <p:cxnSp>
        <p:nvCxnSpPr>
          <p:cNvPr id="33" name="Straight Arrow Connector 32">
            <a:extLst>
              <a:ext uri="{FF2B5EF4-FFF2-40B4-BE49-F238E27FC236}">
                <a16:creationId xmlns:a16="http://schemas.microsoft.com/office/drawing/2014/main" id="{1C59CD06-90D9-3953-915E-1A2D5BD0377C}"/>
              </a:ext>
            </a:extLst>
          </p:cNvPr>
          <p:cNvCxnSpPr>
            <a:cxnSpLocks/>
          </p:cNvCxnSpPr>
          <p:nvPr/>
        </p:nvCxnSpPr>
        <p:spPr>
          <a:xfrm>
            <a:off x="7446229" y="4291134"/>
            <a:ext cx="830823"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8" name="Connector: Elbow 37">
            <a:extLst>
              <a:ext uri="{FF2B5EF4-FFF2-40B4-BE49-F238E27FC236}">
                <a16:creationId xmlns:a16="http://schemas.microsoft.com/office/drawing/2014/main" id="{8A41C946-00EC-7C83-9416-1D52DEA5C5AA}"/>
              </a:ext>
            </a:extLst>
          </p:cNvPr>
          <p:cNvCxnSpPr/>
          <p:nvPr/>
        </p:nvCxnSpPr>
        <p:spPr>
          <a:xfrm>
            <a:off x="7446229" y="2781882"/>
            <a:ext cx="830823" cy="647119"/>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9" name="Connector: Elbow 38">
            <a:extLst>
              <a:ext uri="{FF2B5EF4-FFF2-40B4-BE49-F238E27FC236}">
                <a16:creationId xmlns:a16="http://schemas.microsoft.com/office/drawing/2014/main" id="{4EDFCA15-3DE4-ACDA-D686-87047207C70E}"/>
              </a:ext>
            </a:extLst>
          </p:cNvPr>
          <p:cNvCxnSpPr>
            <a:cxnSpLocks/>
          </p:cNvCxnSpPr>
          <p:nvPr/>
        </p:nvCxnSpPr>
        <p:spPr>
          <a:xfrm flipV="1">
            <a:off x="7436396" y="5225198"/>
            <a:ext cx="830823" cy="647119"/>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B010945C-6820-52A7-A7EC-3B362808B3D9}"/>
              </a:ext>
            </a:extLst>
          </p:cNvPr>
          <p:cNvSpPr txBox="1"/>
          <p:nvPr/>
        </p:nvSpPr>
        <p:spPr>
          <a:xfrm>
            <a:off x="342421" y="1298794"/>
            <a:ext cx="2771840" cy="461665"/>
          </a:xfrm>
          <a:prstGeom prst="rect">
            <a:avLst/>
          </a:prstGeom>
          <a:noFill/>
        </p:spPr>
        <p:txBody>
          <a:bodyPr wrap="square">
            <a:spAutoFit/>
          </a:bodyPr>
          <a:lstStyle/>
          <a:p>
            <a:pPr marL="57150" lvl="0">
              <a:spcAft>
                <a:spcPts val="600"/>
              </a:spcAft>
              <a:buClr>
                <a:srgbClr val="0B5FBA"/>
              </a:buClr>
              <a:defRPr/>
            </a:pPr>
            <a:r>
              <a:rPr lang="fr-FR" sz="2400" b="1" u="sng" noProof="0" dirty="0">
                <a:solidFill>
                  <a:srgbClr val="2B2B2B"/>
                </a:solidFill>
                <a:ea typeface="Roboto"/>
                <a:sym typeface="Wingdings" panose="05000000000000000000" pitchFamily="2" charset="2"/>
              </a:rPr>
              <a:t>Aléa climatique</a:t>
            </a:r>
            <a:endParaRPr lang="fr-FR" sz="2400" b="1" u="sng" noProof="0" dirty="0">
              <a:solidFill>
                <a:srgbClr val="2B2B2B"/>
              </a:solidFill>
              <a:latin typeface="Roboto" panose="02020603050405020304"/>
              <a:ea typeface="Roboto"/>
              <a:sym typeface="Wingdings" panose="05000000000000000000" pitchFamily="2" charset="2"/>
            </a:endParaRPr>
          </a:p>
        </p:txBody>
      </p:sp>
      <p:sp>
        <p:nvSpPr>
          <p:cNvPr id="5" name="TextBox 4">
            <a:extLst>
              <a:ext uri="{FF2B5EF4-FFF2-40B4-BE49-F238E27FC236}">
                <a16:creationId xmlns:a16="http://schemas.microsoft.com/office/drawing/2014/main" id="{1D94DDA5-0433-DB4F-954C-E75CE567DC61}"/>
              </a:ext>
            </a:extLst>
          </p:cNvPr>
          <p:cNvSpPr txBox="1"/>
          <p:nvPr/>
        </p:nvSpPr>
        <p:spPr>
          <a:xfrm>
            <a:off x="4201080" y="1298793"/>
            <a:ext cx="3289025" cy="461665"/>
          </a:xfrm>
          <a:prstGeom prst="rect">
            <a:avLst/>
          </a:prstGeom>
          <a:noFill/>
        </p:spPr>
        <p:txBody>
          <a:bodyPr wrap="square">
            <a:spAutoFit/>
          </a:bodyPr>
          <a:lstStyle/>
          <a:p>
            <a:pPr marL="57150" lvl="0">
              <a:spcAft>
                <a:spcPts val="600"/>
              </a:spcAft>
              <a:buClr>
                <a:srgbClr val="0B5FBA"/>
              </a:buClr>
              <a:defRPr/>
            </a:pPr>
            <a:r>
              <a:rPr lang="fr-FR" sz="2400" b="1" u="sng" noProof="0" dirty="0">
                <a:solidFill>
                  <a:srgbClr val="2B2B2B"/>
                </a:solidFill>
                <a:ea typeface="Roboto"/>
                <a:sym typeface="Wingdings" panose="05000000000000000000" pitchFamily="2" charset="2"/>
              </a:rPr>
              <a:t>Impacts sur les actifs</a:t>
            </a:r>
            <a:endParaRPr lang="fr-FR" sz="2400" b="1" u="sng" noProof="0" dirty="0">
              <a:solidFill>
                <a:srgbClr val="2B2B2B"/>
              </a:solidFill>
              <a:latin typeface="Roboto" panose="02020603050405020304"/>
              <a:ea typeface="Roboto"/>
              <a:sym typeface="Wingdings" panose="05000000000000000000" pitchFamily="2" charset="2"/>
            </a:endParaRPr>
          </a:p>
        </p:txBody>
      </p:sp>
      <p:sp>
        <p:nvSpPr>
          <p:cNvPr id="10" name="TextBox 9">
            <a:extLst>
              <a:ext uri="{FF2B5EF4-FFF2-40B4-BE49-F238E27FC236}">
                <a16:creationId xmlns:a16="http://schemas.microsoft.com/office/drawing/2014/main" id="{CF3309C7-7E72-5DD4-9DE4-43C80FBC9BD8}"/>
              </a:ext>
            </a:extLst>
          </p:cNvPr>
          <p:cNvSpPr txBox="1"/>
          <p:nvPr/>
        </p:nvSpPr>
        <p:spPr>
          <a:xfrm>
            <a:off x="8700654" y="1312125"/>
            <a:ext cx="2771840" cy="461665"/>
          </a:xfrm>
          <a:prstGeom prst="rect">
            <a:avLst/>
          </a:prstGeom>
          <a:noFill/>
        </p:spPr>
        <p:txBody>
          <a:bodyPr wrap="square">
            <a:spAutoFit/>
          </a:bodyPr>
          <a:lstStyle/>
          <a:p>
            <a:pPr marL="57150" lvl="0">
              <a:spcAft>
                <a:spcPts val="600"/>
              </a:spcAft>
              <a:buClr>
                <a:srgbClr val="0B5FBA"/>
              </a:buClr>
              <a:defRPr/>
            </a:pPr>
            <a:r>
              <a:rPr lang="fr-FR" sz="2400" b="1" u="sng" noProof="0" dirty="0">
                <a:solidFill>
                  <a:srgbClr val="2B2B2B"/>
                </a:solidFill>
                <a:ea typeface="Roboto"/>
                <a:sym typeface="Wingdings" panose="05000000000000000000" pitchFamily="2" charset="2"/>
              </a:rPr>
              <a:t>Effets sur le PPP</a:t>
            </a:r>
            <a:endParaRPr lang="fr-FR" sz="2400" b="1" u="sng" noProof="0" dirty="0">
              <a:solidFill>
                <a:srgbClr val="2B2B2B"/>
              </a:solidFill>
              <a:latin typeface="Roboto" panose="02020603050405020304"/>
              <a:ea typeface="Roboto"/>
              <a:sym typeface="Wingdings" panose="05000000000000000000" pitchFamily="2" charset="2"/>
            </a:endParaRPr>
          </a:p>
        </p:txBody>
      </p:sp>
    </p:spTree>
    <p:extLst>
      <p:ext uri="{BB962C8B-B14F-4D97-AF65-F5344CB8AC3E}">
        <p14:creationId xmlns:p14="http://schemas.microsoft.com/office/powerpoint/2010/main" val="14836822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4EBC7-D54C-B722-C1A6-36D5DF340524}"/>
              </a:ext>
            </a:extLst>
          </p:cNvPr>
          <p:cNvSpPr>
            <a:spLocks noGrp="1"/>
          </p:cNvSpPr>
          <p:nvPr>
            <p:ph type="title"/>
          </p:nvPr>
        </p:nvSpPr>
        <p:spPr/>
        <p:txBody>
          <a:bodyPr/>
          <a:lstStyle/>
          <a:p>
            <a:r>
              <a:rPr lang="fr-FR" noProof="0" dirty="0"/>
              <a:t>Structure de la </a:t>
            </a:r>
            <a:r>
              <a:rPr lang="fr-FR" noProof="0" dirty="0" err="1"/>
              <a:t>Masterclass</a:t>
            </a:r>
            <a:br>
              <a:rPr lang="fr-FR" noProof="0" dirty="0"/>
            </a:br>
            <a:endParaRPr lang="fr-FR" noProof="0" dirty="0"/>
          </a:p>
        </p:txBody>
      </p:sp>
      <p:sp>
        <p:nvSpPr>
          <p:cNvPr id="3" name="TextBox 2">
            <a:extLst>
              <a:ext uri="{FF2B5EF4-FFF2-40B4-BE49-F238E27FC236}">
                <a16:creationId xmlns:a16="http://schemas.microsoft.com/office/drawing/2014/main" id="{72BEAC63-4AF8-E9D9-88FA-9FC457937CDB}"/>
              </a:ext>
            </a:extLst>
          </p:cNvPr>
          <p:cNvSpPr txBox="1"/>
          <p:nvPr/>
        </p:nvSpPr>
        <p:spPr>
          <a:xfrm>
            <a:off x="596900" y="665706"/>
            <a:ext cx="10998200" cy="6386364"/>
          </a:xfrm>
          <a:prstGeom prst="rect">
            <a:avLst/>
          </a:prstGeom>
        </p:spPr>
        <p:txBody>
          <a:bodyPr wrap="square" rtlCol="0">
            <a:spAutoFit/>
          </a:bodyPr>
          <a:lstStyle/>
          <a:p>
            <a:pPr>
              <a:buClr>
                <a:schemeClr val="accent1"/>
              </a:buClr>
              <a:buSzPct val="65000"/>
            </a:pPr>
            <a:r>
              <a:rPr lang="fr-FR" sz="2350" noProof="0" dirty="0"/>
              <a:t>Cinq modules principaux :</a:t>
            </a:r>
          </a:p>
          <a:p>
            <a:pPr marL="800100" lvl="1" indent="-342900">
              <a:spcBef>
                <a:spcPts val="1200"/>
              </a:spcBef>
              <a:buClr>
                <a:schemeClr val="accent1"/>
              </a:buClr>
              <a:buSzPct val="65000"/>
              <a:buFont typeface="Wingdings" panose="05000000000000000000" pitchFamily="2" charset="2"/>
              <a:buChar char="n"/>
            </a:pPr>
            <a:r>
              <a:rPr lang="fr-FR" sz="2350" noProof="0" dirty="0"/>
              <a:t>Module 1 – Rappel sur les infrastructures résilientes face au changement climatique</a:t>
            </a:r>
          </a:p>
          <a:p>
            <a:pPr marL="800100" lvl="1" indent="-342900">
              <a:spcBef>
                <a:spcPts val="1200"/>
              </a:spcBef>
              <a:spcAft>
                <a:spcPts val="1200"/>
              </a:spcAft>
              <a:buClr>
                <a:schemeClr val="accent1"/>
              </a:buClr>
              <a:buSzPct val="65000"/>
              <a:buFont typeface="Wingdings" panose="05000000000000000000" pitchFamily="2" charset="2"/>
              <a:buChar char="n"/>
            </a:pPr>
            <a:r>
              <a:rPr lang="fr-FR" sz="2350" noProof="0" dirty="0"/>
              <a:t>Module 2 – Évaluation des risques : intégration de la résilience climatique dans les PPP</a:t>
            </a:r>
          </a:p>
          <a:p>
            <a:pPr marL="1257300" lvl="2" indent="-342900">
              <a:buClr>
                <a:schemeClr val="accent1"/>
              </a:buClr>
              <a:buSzPct val="65000"/>
              <a:buFont typeface="Courier New" panose="02070309020205020404" pitchFamily="49" charset="0"/>
              <a:buChar char="o"/>
            </a:pPr>
            <a:r>
              <a:rPr lang="fr-FR" sz="2350" noProof="0" dirty="0"/>
              <a:t>Phase d’identification des projets</a:t>
            </a:r>
          </a:p>
          <a:p>
            <a:pPr marL="1257300" lvl="2" indent="-342900">
              <a:buClr>
                <a:schemeClr val="accent1"/>
              </a:buClr>
              <a:buSzPct val="65000"/>
              <a:buFont typeface="Courier New" panose="02070309020205020404" pitchFamily="49" charset="0"/>
              <a:buChar char="o"/>
            </a:pPr>
            <a:r>
              <a:rPr lang="fr-FR" sz="2350" noProof="0" dirty="0"/>
              <a:t>Phase d’évaluation des projets</a:t>
            </a:r>
          </a:p>
          <a:p>
            <a:pPr marL="800100" lvl="1" indent="-342900">
              <a:spcBef>
                <a:spcPts val="600"/>
              </a:spcBef>
              <a:spcAft>
                <a:spcPts val="600"/>
              </a:spcAft>
              <a:buClr>
                <a:schemeClr val="accent1"/>
              </a:buClr>
              <a:buSzPct val="65000"/>
              <a:buFont typeface="Wingdings" panose="05000000000000000000" pitchFamily="2" charset="2"/>
              <a:buChar char="n"/>
            </a:pPr>
            <a:r>
              <a:rPr lang="fr-FR" sz="2350" noProof="0" dirty="0"/>
              <a:t>Module 3 – Identification et hiérarchisation des options d’adaptation et de résilience climatique</a:t>
            </a:r>
          </a:p>
          <a:p>
            <a:pPr marL="800100" lvl="1" indent="-342900">
              <a:spcBef>
                <a:spcPts val="600"/>
              </a:spcBef>
              <a:spcAft>
                <a:spcPts val="600"/>
              </a:spcAft>
              <a:buClr>
                <a:schemeClr val="accent1"/>
              </a:buClr>
              <a:buSzPct val="65000"/>
              <a:buFont typeface="Wingdings" panose="05000000000000000000" pitchFamily="2" charset="2"/>
              <a:buChar char="n"/>
            </a:pPr>
            <a:r>
              <a:rPr lang="fr-FR" sz="2350" noProof="0" dirty="0"/>
              <a:t>Module 4 – Panorama du financement climatique </a:t>
            </a:r>
          </a:p>
          <a:p>
            <a:pPr marL="800100" lvl="1" indent="-342900">
              <a:spcBef>
                <a:spcPts val="1200"/>
              </a:spcBef>
              <a:spcAft>
                <a:spcPts val="1200"/>
              </a:spcAft>
              <a:buClr>
                <a:schemeClr val="accent1"/>
              </a:buClr>
              <a:buSzPct val="65000"/>
              <a:buFont typeface="Wingdings" panose="05000000000000000000" pitchFamily="2" charset="2"/>
              <a:buChar char="n"/>
            </a:pPr>
            <a:r>
              <a:rPr lang="fr-FR" sz="2350" noProof="0" dirty="0"/>
              <a:t>Module 5 – Boîte à outils pour intégrer la résilience climatique dans les projets d’infrastructure PPP : </a:t>
            </a:r>
          </a:p>
          <a:p>
            <a:pPr marL="1257300" lvl="2" indent="-342900">
              <a:buClr>
                <a:schemeClr val="accent1"/>
              </a:buClr>
              <a:buSzPct val="65000"/>
              <a:buFont typeface="Courier New" panose="02070309020205020404" pitchFamily="49" charset="0"/>
              <a:buChar char="o"/>
            </a:pPr>
            <a:r>
              <a:rPr lang="fr-FR" sz="2350" noProof="0" dirty="0"/>
              <a:t>Phase d’appel d’offres et d’attribution</a:t>
            </a:r>
          </a:p>
          <a:p>
            <a:pPr marL="1257300" lvl="2" indent="-342900">
              <a:buClr>
                <a:schemeClr val="accent1"/>
              </a:buClr>
              <a:buSzPct val="65000"/>
              <a:buFont typeface="Courier New" panose="02070309020205020404" pitchFamily="49" charset="0"/>
              <a:buChar char="o"/>
            </a:pPr>
            <a:r>
              <a:rPr lang="fr-FR" sz="2350" noProof="0" dirty="0"/>
              <a:t>Phase de gestion contractuelle</a:t>
            </a:r>
          </a:p>
        </p:txBody>
      </p:sp>
    </p:spTree>
    <p:extLst>
      <p:ext uri="{BB962C8B-B14F-4D97-AF65-F5344CB8AC3E}">
        <p14:creationId xmlns:p14="http://schemas.microsoft.com/office/powerpoint/2010/main" val="42686980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B3FB2-F584-727D-C8E9-803906AC38E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7B83930-D2EA-3F5B-3DF8-DFA003D59B80}"/>
              </a:ext>
            </a:extLst>
          </p:cNvPr>
          <p:cNvSpPr>
            <a:spLocks noGrp="1"/>
          </p:cNvSpPr>
          <p:nvPr>
            <p:ph type="title"/>
          </p:nvPr>
        </p:nvSpPr>
        <p:spPr>
          <a:xfrm>
            <a:off x="596900" y="117019"/>
            <a:ext cx="9648700" cy="535531"/>
          </a:xfrm>
        </p:spPr>
        <p:txBody>
          <a:bodyPr anchor="ctr"/>
          <a:lstStyle/>
          <a:p>
            <a:r>
              <a:rPr lang="fr-FR" noProof="0" dirty="0"/>
              <a:t>Impacts climatiques sur le secteur de l’énergie</a:t>
            </a:r>
            <a:endParaRPr lang="fr-FR" noProof="0" dirty="0">
              <a:solidFill>
                <a:srgbClr val="FF0000"/>
              </a:solidFill>
            </a:endParaRPr>
          </a:p>
        </p:txBody>
      </p:sp>
      <p:sp>
        <p:nvSpPr>
          <p:cNvPr id="32" name="Rectangle: Rounded Corners 31">
            <a:extLst>
              <a:ext uri="{FF2B5EF4-FFF2-40B4-BE49-F238E27FC236}">
                <a16:creationId xmlns:a16="http://schemas.microsoft.com/office/drawing/2014/main" id="{1007A069-EC34-D93B-0D08-6835BC4F6858}"/>
              </a:ext>
            </a:extLst>
          </p:cNvPr>
          <p:cNvSpPr/>
          <p:nvPr/>
        </p:nvSpPr>
        <p:spPr>
          <a:xfrm>
            <a:off x="511280" y="2195076"/>
            <a:ext cx="2369574" cy="934064"/>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fr-FR" sz="2400" noProof="0" dirty="0"/>
              <a:t>Températures extrêmes</a:t>
            </a:r>
          </a:p>
        </p:txBody>
      </p:sp>
      <p:sp>
        <p:nvSpPr>
          <p:cNvPr id="35" name="Rectangle: Rounded Corners 34">
            <a:extLst>
              <a:ext uri="{FF2B5EF4-FFF2-40B4-BE49-F238E27FC236}">
                <a16:creationId xmlns:a16="http://schemas.microsoft.com/office/drawing/2014/main" id="{BAA94993-52CD-2DC8-6F6C-0EC2F2B8178E}"/>
              </a:ext>
            </a:extLst>
          </p:cNvPr>
          <p:cNvSpPr/>
          <p:nvPr/>
        </p:nvSpPr>
        <p:spPr>
          <a:xfrm>
            <a:off x="511280" y="5285510"/>
            <a:ext cx="2369574" cy="934064"/>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fr-FR" sz="2400" noProof="0" dirty="0"/>
              <a:t>Inondations</a:t>
            </a:r>
          </a:p>
        </p:txBody>
      </p:sp>
      <p:sp>
        <p:nvSpPr>
          <p:cNvPr id="36" name="Rectangle: Rounded Corners 35">
            <a:extLst>
              <a:ext uri="{FF2B5EF4-FFF2-40B4-BE49-F238E27FC236}">
                <a16:creationId xmlns:a16="http://schemas.microsoft.com/office/drawing/2014/main" id="{8827ABC6-0D96-3564-6C7C-4C0376984D25}"/>
              </a:ext>
            </a:extLst>
          </p:cNvPr>
          <p:cNvSpPr/>
          <p:nvPr/>
        </p:nvSpPr>
        <p:spPr>
          <a:xfrm>
            <a:off x="511280" y="3704327"/>
            <a:ext cx="2369574" cy="934064"/>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fr-FR" sz="2400" noProof="0" dirty="0"/>
              <a:t>Mouvements de terrain</a:t>
            </a:r>
          </a:p>
        </p:txBody>
      </p:sp>
      <p:sp>
        <p:nvSpPr>
          <p:cNvPr id="40" name="Rectangle: Rounded Corners 39">
            <a:extLst>
              <a:ext uri="{FF2B5EF4-FFF2-40B4-BE49-F238E27FC236}">
                <a16:creationId xmlns:a16="http://schemas.microsoft.com/office/drawing/2014/main" id="{063F8913-C80C-7A05-12C7-CCBD9A10F392}"/>
              </a:ext>
            </a:extLst>
          </p:cNvPr>
          <p:cNvSpPr/>
          <p:nvPr/>
        </p:nvSpPr>
        <p:spPr>
          <a:xfrm>
            <a:off x="3750363" y="1735016"/>
            <a:ext cx="3963433" cy="169109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fr-FR" noProof="0" dirty="0"/>
              <a:t>Risque d'incendie de forêt</a:t>
            </a:r>
          </a:p>
          <a:p>
            <a:pPr marL="285750" indent="-285750">
              <a:buFont typeface="Arial" panose="020B0604020202020204" pitchFamily="34" charset="0"/>
              <a:buChar char="•"/>
            </a:pPr>
            <a:r>
              <a:rPr lang="fr-FR" noProof="0" dirty="0"/>
              <a:t>Plus d’eau nécessaire pour le refroidissement des centrales thermiques nécessitent.</a:t>
            </a:r>
          </a:p>
          <a:p>
            <a:pPr marL="285750" indent="-285750">
              <a:buFont typeface="Arial" panose="020B0604020202020204" pitchFamily="34" charset="0"/>
              <a:buChar char="•"/>
            </a:pPr>
            <a:r>
              <a:rPr lang="fr-FR" noProof="0" dirty="0"/>
              <a:t>Demande excessive d'énergie</a:t>
            </a:r>
          </a:p>
        </p:txBody>
      </p:sp>
      <p:sp>
        <p:nvSpPr>
          <p:cNvPr id="41" name="Rectangle: Rounded Corners 40">
            <a:extLst>
              <a:ext uri="{FF2B5EF4-FFF2-40B4-BE49-F238E27FC236}">
                <a16:creationId xmlns:a16="http://schemas.microsoft.com/office/drawing/2014/main" id="{8E7EFA93-2475-CA54-9C4E-48991F8FDB02}"/>
              </a:ext>
            </a:extLst>
          </p:cNvPr>
          <p:cNvSpPr/>
          <p:nvPr/>
        </p:nvSpPr>
        <p:spPr>
          <a:xfrm>
            <a:off x="3750364" y="4935364"/>
            <a:ext cx="3963432" cy="1587498"/>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fr-FR" noProof="0" dirty="0"/>
              <a:t>Dégradation des actifs liés à l'énergie (parcs éoliens, installations hydroélectriques, centrales électriques et réseaux de transport)</a:t>
            </a:r>
          </a:p>
        </p:txBody>
      </p:sp>
      <p:sp>
        <p:nvSpPr>
          <p:cNvPr id="43" name="Rectangle: Rounded Corners 42">
            <a:extLst>
              <a:ext uri="{FF2B5EF4-FFF2-40B4-BE49-F238E27FC236}">
                <a16:creationId xmlns:a16="http://schemas.microsoft.com/office/drawing/2014/main" id="{97237B2A-8E91-37D8-3762-BB8256439CAF}"/>
              </a:ext>
            </a:extLst>
          </p:cNvPr>
          <p:cNvSpPr/>
          <p:nvPr/>
        </p:nvSpPr>
        <p:spPr>
          <a:xfrm>
            <a:off x="3750364" y="3524241"/>
            <a:ext cx="3973130" cy="1294238"/>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fr-FR" noProof="0" dirty="0"/>
              <a:t>Dégradation </a:t>
            </a:r>
            <a:r>
              <a:rPr lang="fr-FR" dirty="0"/>
              <a:t>des </a:t>
            </a:r>
            <a:r>
              <a:rPr lang="fr-FR" noProof="0" dirty="0"/>
              <a:t>actifs</a:t>
            </a:r>
          </a:p>
          <a:p>
            <a:pPr marL="285750" indent="-285750">
              <a:buFont typeface="Arial" panose="020B0604020202020204" pitchFamily="34" charset="0"/>
              <a:buChar char="•"/>
            </a:pPr>
            <a:r>
              <a:rPr lang="fr-FR" noProof="0" dirty="0"/>
              <a:t>Contamination de l'eau affectant les installations hydroélectriques et la qualité de l'eau</a:t>
            </a:r>
          </a:p>
        </p:txBody>
      </p:sp>
      <p:cxnSp>
        <p:nvCxnSpPr>
          <p:cNvPr id="44" name="Straight Arrow Connector 43">
            <a:extLst>
              <a:ext uri="{FF2B5EF4-FFF2-40B4-BE49-F238E27FC236}">
                <a16:creationId xmlns:a16="http://schemas.microsoft.com/office/drawing/2014/main" id="{DE6761A4-5BF0-9E31-AEFD-BE3B5A632920}"/>
              </a:ext>
            </a:extLst>
          </p:cNvPr>
          <p:cNvCxnSpPr>
            <a:cxnSpLocks/>
          </p:cNvCxnSpPr>
          <p:nvPr/>
        </p:nvCxnSpPr>
        <p:spPr>
          <a:xfrm>
            <a:off x="2880854" y="2662108"/>
            <a:ext cx="86951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BC65601C-6408-B2A3-8686-091CDFB901BC}"/>
              </a:ext>
            </a:extLst>
          </p:cNvPr>
          <p:cNvCxnSpPr>
            <a:cxnSpLocks/>
          </p:cNvCxnSpPr>
          <p:nvPr/>
        </p:nvCxnSpPr>
        <p:spPr>
          <a:xfrm>
            <a:off x="2880854" y="4171360"/>
            <a:ext cx="869511" cy="2453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3DA41DD6-158C-5697-6F64-ED94080EBEA6}"/>
              </a:ext>
            </a:extLst>
          </p:cNvPr>
          <p:cNvCxnSpPr>
            <a:cxnSpLocks/>
          </p:cNvCxnSpPr>
          <p:nvPr/>
        </p:nvCxnSpPr>
        <p:spPr>
          <a:xfrm>
            <a:off x="2880854" y="5752544"/>
            <a:ext cx="86951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8" name="Rectangle: Rounded Corners 47">
            <a:extLst>
              <a:ext uri="{FF2B5EF4-FFF2-40B4-BE49-F238E27FC236}">
                <a16:creationId xmlns:a16="http://schemas.microsoft.com/office/drawing/2014/main" id="{E59DAEA2-E29C-002F-AB67-9F645959AF9E}"/>
              </a:ext>
            </a:extLst>
          </p:cNvPr>
          <p:cNvSpPr/>
          <p:nvPr/>
        </p:nvSpPr>
        <p:spPr>
          <a:xfrm>
            <a:off x="8544619" y="2014990"/>
            <a:ext cx="3401962" cy="4507869"/>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fr-FR" noProof="0" dirty="0"/>
              <a:t>Perturbations de service</a:t>
            </a:r>
          </a:p>
          <a:p>
            <a:pPr marL="285750" indent="-285750">
              <a:buFont typeface="Arial" panose="020B0604020202020204" pitchFamily="34" charset="0"/>
              <a:buChar char="•"/>
            </a:pPr>
            <a:r>
              <a:rPr lang="fr-FR" noProof="0" dirty="0"/>
              <a:t>Augmentation des coûts d'exploitation, d'entretien et de réparation</a:t>
            </a:r>
          </a:p>
          <a:p>
            <a:pPr marL="285750" indent="-285750">
              <a:buFont typeface="Arial" panose="020B0604020202020204" pitchFamily="34" charset="0"/>
              <a:buChar char="•"/>
            </a:pPr>
            <a:r>
              <a:rPr lang="fr-FR" noProof="0" dirty="0"/>
              <a:t>Risques de sécurité</a:t>
            </a:r>
          </a:p>
          <a:p>
            <a:pPr marL="285750" indent="-285750">
              <a:buFont typeface="Arial" panose="020B0604020202020204" pitchFamily="34" charset="0"/>
              <a:buChar char="•"/>
            </a:pPr>
            <a:r>
              <a:rPr lang="fr-FR" noProof="0" dirty="0"/>
              <a:t>Dégradation à long-terme et diminution de la durée de vie des actifs</a:t>
            </a:r>
          </a:p>
        </p:txBody>
      </p:sp>
      <p:cxnSp>
        <p:nvCxnSpPr>
          <p:cNvPr id="49" name="Straight Arrow Connector 48">
            <a:extLst>
              <a:ext uri="{FF2B5EF4-FFF2-40B4-BE49-F238E27FC236}">
                <a16:creationId xmlns:a16="http://schemas.microsoft.com/office/drawing/2014/main" id="{F7AC4684-62F5-8B14-7E7F-D6EBB7B40622}"/>
              </a:ext>
            </a:extLst>
          </p:cNvPr>
          <p:cNvCxnSpPr>
            <a:cxnSpLocks/>
            <a:stCxn id="43" idx="3"/>
          </p:cNvCxnSpPr>
          <p:nvPr/>
        </p:nvCxnSpPr>
        <p:spPr>
          <a:xfrm>
            <a:off x="7723494" y="4171360"/>
            <a:ext cx="712584"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1" name="Connector: Elbow 50">
            <a:extLst>
              <a:ext uri="{FF2B5EF4-FFF2-40B4-BE49-F238E27FC236}">
                <a16:creationId xmlns:a16="http://schemas.microsoft.com/office/drawing/2014/main" id="{4CC5BF29-882C-CE33-7CC1-9E2B49794593}"/>
              </a:ext>
            </a:extLst>
          </p:cNvPr>
          <p:cNvCxnSpPr>
            <a:cxnSpLocks/>
          </p:cNvCxnSpPr>
          <p:nvPr/>
        </p:nvCxnSpPr>
        <p:spPr>
          <a:xfrm>
            <a:off x="7713796" y="2686640"/>
            <a:ext cx="722282" cy="622587"/>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2" name="Connector: Elbow 51">
            <a:extLst>
              <a:ext uri="{FF2B5EF4-FFF2-40B4-BE49-F238E27FC236}">
                <a16:creationId xmlns:a16="http://schemas.microsoft.com/office/drawing/2014/main" id="{A3F40B93-78A3-6B18-792D-644D32C136F4}"/>
              </a:ext>
            </a:extLst>
          </p:cNvPr>
          <p:cNvCxnSpPr>
            <a:cxnSpLocks/>
          </p:cNvCxnSpPr>
          <p:nvPr/>
        </p:nvCxnSpPr>
        <p:spPr>
          <a:xfrm flipV="1">
            <a:off x="7605255" y="5105425"/>
            <a:ext cx="830823" cy="647119"/>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7465D681-F82C-CABB-0507-95D2FE08D5E9}"/>
              </a:ext>
            </a:extLst>
          </p:cNvPr>
          <p:cNvSpPr txBox="1"/>
          <p:nvPr/>
        </p:nvSpPr>
        <p:spPr>
          <a:xfrm>
            <a:off x="342421" y="1298794"/>
            <a:ext cx="2817468" cy="461665"/>
          </a:xfrm>
          <a:prstGeom prst="rect">
            <a:avLst/>
          </a:prstGeom>
          <a:noFill/>
        </p:spPr>
        <p:txBody>
          <a:bodyPr wrap="square">
            <a:spAutoFit/>
          </a:bodyPr>
          <a:lstStyle/>
          <a:p>
            <a:pPr marL="57150" marR="0" lvl="0" indent="0" algn="l" defTabSz="914400" rtl="0" eaLnBrk="1" fontAlgn="auto" latinLnBrk="0" hangingPunct="1">
              <a:lnSpc>
                <a:spcPct val="100000"/>
              </a:lnSpc>
              <a:spcBef>
                <a:spcPts val="0"/>
              </a:spcBef>
              <a:spcAft>
                <a:spcPts val="600"/>
              </a:spcAft>
              <a:buClr>
                <a:srgbClr val="0B5FBA"/>
              </a:buClr>
              <a:buSzTx/>
              <a:buFont typeface="Arial" panose="020B0604020202020204" pitchFamily="34" charset="0"/>
              <a:buNone/>
              <a:tabLst/>
              <a:defRPr/>
            </a:pPr>
            <a:r>
              <a:rPr lang="fr-FR" sz="2400" b="1" u="sng" noProof="0" dirty="0">
                <a:solidFill>
                  <a:srgbClr val="2B2B2B"/>
                </a:solidFill>
                <a:latin typeface="Roboto" panose="02020603050405020304"/>
                <a:ea typeface="Roboto"/>
                <a:sym typeface="Wingdings" panose="05000000000000000000" pitchFamily="2" charset="2"/>
              </a:rPr>
              <a:t>Aléa climatique</a:t>
            </a:r>
          </a:p>
        </p:txBody>
      </p:sp>
      <p:sp>
        <p:nvSpPr>
          <p:cNvPr id="3" name="TextBox 2">
            <a:extLst>
              <a:ext uri="{FF2B5EF4-FFF2-40B4-BE49-F238E27FC236}">
                <a16:creationId xmlns:a16="http://schemas.microsoft.com/office/drawing/2014/main" id="{9E669233-B5FA-C862-AD3F-1F523A4F4AD3}"/>
              </a:ext>
            </a:extLst>
          </p:cNvPr>
          <p:cNvSpPr txBox="1"/>
          <p:nvPr/>
        </p:nvSpPr>
        <p:spPr>
          <a:xfrm>
            <a:off x="4201080" y="1298793"/>
            <a:ext cx="3289025" cy="461665"/>
          </a:xfrm>
          <a:prstGeom prst="rect">
            <a:avLst/>
          </a:prstGeom>
          <a:noFill/>
        </p:spPr>
        <p:txBody>
          <a:bodyPr wrap="square">
            <a:spAutoFit/>
          </a:bodyPr>
          <a:lstStyle/>
          <a:p>
            <a:pPr marL="57150" marR="0" lvl="0" indent="0" algn="l" defTabSz="914400" rtl="0" eaLnBrk="1" fontAlgn="auto" latinLnBrk="0" hangingPunct="1">
              <a:lnSpc>
                <a:spcPct val="100000"/>
              </a:lnSpc>
              <a:spcBef>
                <a:spcPts val="0"/>
              </a:spcBef>
              <a:spcAft>
                <a:spcPts val="600"/>
              </a:spcAft>
              <a:buClr>
                <a:srgbClr val="0B5FBA"/>
              </a:buClr>
              <a:buSzTx/>
              <a:buFont typeface="Arial" panose="020B0604020202020204" pitchFamily="34" charset="0"/>
              <a:buNone/>
              <a:tabLst/>
              <a:defRPr/>
            </a:pPr>
            <a:r>
              <a:rPr lang="fr-FR" sz="2400" b="1" u="sng" noProof="0" dirty="0">
                <a:solidFill>
                  <a:srgbClr val="2B2B2B"/>
                </a:solidFill>
                <a:latin typeface="Roboto" panose="02020603050405020304"/>
                <a:ea typeface="Roboto"/>
                <a:sym typeface="Wingdings" panose="05000000000000000000" pitchFamily="2" charset="2"/>
              </a:rPr>
              <a:t>Impacts sur les actifs</a:t>
            </a:r>
          </a:p>
        </p:txBody>
      </p:sp>
      <p:sp>
        <p:nvSpPr>
          <p:cNvPr id="5" name="TextBox 4">
            <a:extLst>
              <a:ext uri="{FF2B5EF4-FFF2-40B4-BE49-F238E27FC236}">
                <a16:creationId xmlns:a16="http://schemas.microsoft.com/office/drawing/2014/main" id="{080F971B-2DBE-A704-4B47-6159CEBCF839}"/>
              </a:ext>
            </a:extLst>
          </p:cNvPr>
          <p:cNvSpPr txBox="1"/>
          <p:nvPr/>
        </p:nvSpPr>
        <p:spPr>
          <a:xfrm>
            <a:off x="8781244" y="1311474"/>
            <a:ext cx="2928711" cy="461665"/>
          </a:xfrm>
          <a:prstGeom prst="rect">
            <a:avLst/>
          </a:prstGeom>
          <a:noFill/>
        </p:spPr>
        <p:txBody>
          <a:bodyPr wrap="square">
            <a:spAutoFit/>
          </a:bodyPr>
          <a:lstStyle/>
          <a:p>
            <a:pPr marL="57150" marR="0" lvl="0" indent="0" algn="l" defTabSz="914400" rtl="0" eaLnBrk="1" fontAlgn="auto" latinLnBrk="0" hangingPunct="1">
              <a:lnSpc>
                <a:spcPct val="100000"/>
              </a:lnSpc>
              <a:spcBef>
                <a:spcPts val="0"/>
              </a:spcBef>
              <a:spcAft>
                <a:spcPts val="600"/>
              </a:spcAft>
              <a:buClr>
                <a:srgbClr val="0B5FBA"/>
              </a:buClr>
              <a:buSzTx/>
              <a:buFont typeface="Arial" panose="020B0604020202020204" pitchFamily="34" charset="0"/>
              <a:buNone/>
              <a:tabLst/>
              <a:defRPr/>
            </a:pPr>
            <a:r>
              <a:rPr lang="fr-FR" sz="2400" b="1" u="sng" noProof="0" dirty="0" err="1">
                <a:solidFill>
                  <a:srgbClr val="2B2B2B"/>
                </a:solidFill>
                <a:latin typeface="Roboto" panose="02020603050405020304"/>
                <a:ea typeface="Roboto"/>
                <a:sym typeface="Wingdings" panose="05000000000000000000" pitchFamily="2" charset="2"/>
              </a:rPr>
              <a:t>Effects</a:t>
            </a:r>
            <a:r>
              <a:rPr lang="fr-FR" sz="2400" b="1" u="sng" noProof="0" dirty="0">
                <a:solidFill>
                  <a:srgbClr val="2B2B2B"/>
                </a:solidFill>
                <a:latin typeface="Roboto" panose="02020603050405020304"/>
                <a:ea typeface="Roboto"/>
                <a:sym typeface="Wingdings" panose="05000000000000000000" pitchFamily="2" charset="2"/>
              </a:rPr>
              <a:t> sur les PPP</a:t>
            </a:r>
          </a:p>
        </p:txBody>
      </p:sp>
    </p:spTree>
    <p:extLst>
      <p:ext uri="{BB962C8B-B14F-4D97-AF65-F5344CB8AC3E}">
        <p14:creationId xmlns:p14="http://schemas.microsoft.com/office/powerpoint/2010/main" val="4143994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6F338-B057-4BFC-DF5F-DCC09E2B7A4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0274E17-6C74-3114-1968-0B8E18BE5D33}"/>
              </a:ext>
            </a:extLst>
          </p:cNvPr>
          <p:cNvSpPr>
            <a:spLocks noGrp="1"/>
          </p:cNvSpPr>
          <p:nvPr>
            <p:ph type="title"/>
          </p:nvPr>
        </p:nvSpPr>
        <p:spPr>
          <a:xfrm>
            <a:off x="583648" y="117019"/>
            <a:ext cx="9648700" cy="535531"/>
          </a:xfrm>
        </p:spPr>
        <p:txBody>
          <a:bodyPr anchor="ctr"/>
          <a:lstStyle/>
          <a:p>
            <a:r>
              <a:rPr lang="fr-FR" noProof="0" dirty="0"/>
              <a:t>Impacts climatiques sur le secteur de l’eau</a:t>
            </a:r>
            <a:endParaRPr lang="fr-FR" noProof="0" dirty="0">
              <a:solidFill>
                <a:srgbClr val="FF0000"/>
              </a:solidFill>
            </a:endParaRPr>
          </a:p>
        </p:txBody>
      </p:sp>
      <p:sp>
        <p:nvSpPr>
          <p:cNvPr id="2" name="Rectangle: Rounded Corners 1">
            <a:extLst>
              <a:ext uri="{FF2B5EF4-FFF2-40B4-BE49-F238E27FC236}">
                <a16:creationId xmlns:a16="http://schemas.microsoft.com/office/drawing/2014/main" id="{E3C4925F-5BF0-CDCB-69A4-69D04B33DD98}"/>
              </a:ext>
            </a:extLst>
          </p:cNvPr>
          <p:cNvSpPr/>
          <p:nvPr/>
        </p:nvSpPr>
        <p:spPr>
          <a:xfrm>
            <a:off x="493267" y="2314849"/>
            <a:ext cx="2369574" cy="934064"/>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fr-FR" sz="2400" noProof="0" dirty="0"/>
              <a:t>Températures extrêmes</a:t>
            </a:r>
          </a:p>
        </p:txBody>
      </p:sp>
      <p:sp>
        <p:nvSpPr>
          <p:cNvPr id="3" name="Rectangle: Rounded Corners 2">
            <a:extLst>
              <a:ext uri="{FF2B5EF4-FFF2-40B4-BE49-F238E27FC236}">
                <a16:creationId xmlns:a16="http://schemas.microsoft.com/office/drawing/2014/main" id="{F738DE3F-6382-E0ED-7C8F-3B6DA2052DE1}"/>
              </a:ext>
            </a:extLst>
          </p:cNvPr>
          <p:cNvSpPr/>
          <p:nvPr/>
        </p:nvSpPr>
        <p:spPr>
          <a:xfrm>
            <a:off x="483434" y="5405282"/>
            <a:ext cx="2369574" cy="934064"/>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fr-FR" sz="2400" noProof="0" dirty="0"/>
              <a:t>Inondations</a:t>
            </a:r>
          </a:p>
        </p:txBody>
      </p:sp>
      <p:sp>
        <p:nvSpPr>
          <p:cNvPr id="5" name="Rectangle: Rounded Corners 4">
            <a:extLst>
              <a:ext uri="{FF2B5EF4-FFF2-40B4-BE49-F238E27FC236}">
                <a16:creationId xmlns:a16="http://schemas.microsoft.com/office/drawing/2014/main" id="{8779889E-8944-5106-CF55-DFDCB702D98A}"/>
              </a:ext>
            </a:extLst>
          </p:cNvPr>
          <p:cNvSpPr/>
          <p:nvPr/>
        </p:nvSpPr>
        <p:spPr>
          <a:xfrm>
            <a:off x="493267" y="3824100"/>
            <a:ext cx="2369574" cy="934064"/>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fr-FR" sz="2400" noProof="0" dirty="0"/>
              <a:t>Glissements de terrain</a:t>
            </a:r>
          </a:p>
        </p:txBody>
      </p:sp>
      <p:sp>
        <p:nvSpPr>
          <p:cNvPr id="11" name="Rectangle: Rounded Corners 10">
            <a:extLst>
              <a:ext uri="{FF2B5EF4-FFF2-40B4-BE49-F238E27FC236}">
                <a16:creationId xmlns:a16="http://schemas.microsoft.com/office/drawing/2014/main" id="{DC6F0ED0-8259-5F44-64AF-AA0E3BA09E4E}"/>
              </a:ext>
            </a:extLst>
          </p:cNvPr>
          <p:cNvSpPr/>
          <p:nvPr/>
        </p:nvSpPr>
        <p:spPr>
          <a:xfrm>
            <a:off x="3570664" y="1895071"/>
            <a:ext cx="3996913" cy="1533930"/>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fr-FR" noProof="0" dirty="0"/>
              <a:t>Besoin de traitement de l'eau ; salinisation</a:t>
            </a:r>
          </a:p>
          <a:p>
            <a:pPr marL="285750" indent="-285750">
              <a:buFont typeface="Arial" panose="020B0604020202020204" pitchFamily="34" charset="0"/>
              <a:buChar char="•"/>
            </a:pPr>
            <a:r>
              <a:rPr lang="fr-FR" noProof="0" dirty="0"/>
              <a:t>Perte par évaporation</a:t>
            </a:r>
          </a:p>
          <a:p>
            <a:pPr marL="285750" indent="-285750">
              <a:buFont typeface="Arial" panose="020B0604020202020204" pitchFamily="34" charset="0"/>
              <a:buChar char="•"/>
            </a:pPr>
            <a:r>
              <a:rPr lang="fr-FR" noProof="0" dirty="0"/>
              <a:t>Besoin de plus de capacité de stockage, demande plus élevée</a:t>
            </a:r>
          </a:p>
        </p:txBody>
      </p:sp>
      <p:sp>
        <p:nvSpPr>
          <p:cNvPr id="12" name="Rectangle: Rounded Corners 11">
            <a:extLst>
              <a:ext uri="{FF2B5EF4-FFF2-40B4-BE49-F238E27FC236}">
                <a16:creationId xmlns:a16="http://schemas.microsoft.com/office/drawing/2014/main" id="{2ED2B793-3D5E-5BEE-C016-2D3E9F66DCEF}"/>
              </a:ext>
            </a:extLst>
          </p:cNvPr>
          <p:cNvSpPr/>
          <p:nvPr/>
        </p:nvSpPr>
        <p:spPr>
          <a:xfrm>
            <a:off x="3570664" y="5225197"/>
            <a:ext cx="3987081" cy="1294238"/>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fr-FR" noProof="0" dirty="0"/>
              <a:t>Systèmes de drainage débordés</a:t>
            </a:r>
          </a:p>
        </p:txBody>
      </p:sp>
      <p:sp>
        <p:nvSpPr>
          <p:cNvPr id="15" name="Rectangle: Rounded Corners 14">
            <a:extLst>
              <a:ext uri="{FF2B5EF4-FFF2-40B4-BE49-F238E27FC236}">
                <a16:creationId xmlns:a16="http://schemas.microsoft.com/office/drawing/2014/main" id="{C85117E6-5723-F3D5-0760-42A8AE9021FE}"/>
              </a:ext>
            </a:extLst>
          </p:cNvPr>
          <p:cNvSpPr/>
          <p:nvPr/>
        </p:nvSpPr>
        <p:spPr>
          <a:xfrm>
            <a:off x="3570664" y="3556654"/>
            <a:ext cx="4248119" cy="1453526"/>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fr-FR" noProof="0" dirty="0"/>
              <a:t>Dommages matériels aux biens liés à l'eau (par exemple, les barrages)</a:t>
            </a:r>
          </a:p>
          <a:p>
            <a:pPr marL="285750" indent="-285750">
              <a:buFont typeface="Arial" panose="020B0604020202020204" pitchFamily="34" charset="0"/>
              <a:buChar char="•"/>
            </a:pPr>
            <a:r>
              <a:rPr lang="fr-FR" noProof="0" dirty="0"/>
              <a:t>Dommages aux réseaux de canalisations</a:t>
            </a:r>
          </a:p>
          <a:p>
            <a:pPr marL="285750" indent="-285750">
              <a:buFont typeface="Arial" panose="020B0604020202020204" pitchFamily="34" charset="0"/>
              <a:buChar char="•"/>
            </a:pPr>
            <a:r>
              <a:rPr lang="fr-FR" noProof="0" dirty="0"/>
              <a:t>Débris de sédiments dans l'eau</a:t>
            </a:r>
          </a:p>
        </p:txBody>
      </p:sp>
      <p:cxnSp>
        <p:nvCxnSpPr>
          <p:cNvPr id="19" name="Straight Arrow Connector 18">
            <a:extLst>
              <a:ext uri="{FF2B5EF4-FFF2-40B4-BE49-F238E27FC236}">
                <a16:creationId xmlns:a16="http://schemas.microsoft.com/office/drawing/2014/main" id="{14E08C7B-7233-3206-F324-D532463462B8}"/>
              </a:ext>
            </a:extLst>
          </p:cNvPr>
          <p:cNvCxnSpPr>
            <a:cxnSpLocks/>
          </p:cNvCxnSpPr>
          <p:nvPr/>
        </p:nvCxnSpPr>
        <p:spPr>
          <a:xfrm>
            <a:off x="2862841" y="2781881"/>
            <a:ext cx="67548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70E68F0C-9553-8AE8-BD49-25E0E386C664}"/>
              </a:ext>
            </a:extLst>
          </p:cNvPr>
          <p:cNvCxnSpPr>
            <a:cxnSpLocks/>
          </p:cNvCxnSpPr>
          <p:nvPr/>
        </p:nvCxnSpPr>
        <p:spPr>
          <a:xfrm>
            <a:off x="2862841" y="4291133"/>
            <a:ext cx="67548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A44C41E1-B739-2F4B-A2A5-7CFBE66EF21C}"/>
              </a:ext>
            </a:extLst>
          </p:cNvPr>
          <p:cNvCxnSpPr>
            <a:cxnSpLocks/>
          </p:cNvCxnSpPr>
          <p:nvPr/>
        </p:nvCxnSpPr>
        <p:spPr>
          <a:xfrm>
            <a:off x="2853008" y="5872316"/>
            <a:ext cx="685322"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7" name="Rectangle: Rounded Corners 26">
            <a:extLst>
              <a:ext uri="{FF2B5EF4-FFF2-40B4-BE49-F238E27FC236}">
                <a16:creationId xmlns:a16="http://schemas.microsoft.com/office/drawing/2014/main" id="{2BC6B195-60ED-2434-84D9-96AF200893A8}"/>
              </a:ext>
            </a:extLst>
          </p:cNvPr>
          <p:cNvSpPr/>
          <p:nvPr/>
        </p:nvSpPr>
        <p:spPr>
          <a:xfrm>
            <a:off x="8526606" y="1991524"/>
            <a:ext cx="3401962" cy="452791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fr-FR" noProof="0" dirty="0"/>
              <a:t>Interruptions opérationnelles et de service</a:t>
            </a:r>
          </a:p>
          <a:p>
            <a:pPr marL="285750" indent="-285750">
              <a:buFont typeface="Arial" panose="020B0604020202020204" pitchFamily="34" charset="0"/>
              <a:buChar char="•"/>
            </a:pPr>
            <a:r>
              <a:rPr lang="fr-FR" noProof="0" dirty="0"/>
              <a:t>Augmentation des coûts d'exploitation, d'entretien et de </a:t>
            </a:r>
            <a:r>
              <a:rPr lang="fr-FR" noProof="0" dirty="0" err="1"/>
              <a:t>reparation</a:t>
            </a:r>
            <a:endParaRPr lang="fr-FR" noProof="0" dirty="0"/>
          </a:p>
          <a:p>
            <a:pPr marL="285750" indent="-285750">
              <a:buFont typeface="Arial" panose="020B0604020202020204" pitchFamily="34" charset="0"/>
              <a:buChar char="•"/>
            </a:pPr>
            <a:r>
              <a:rPr lang="fr-FR" noProof="0" dirty="0"/>
              <a:t>Risques pour la sécurité</a:t>
            </a:r>
          </a:p>
          <a:p>
            <a:pPr marL="285750" indent="-285750">
              <a:buFont typeface="Arial" panose="020B0604020202020204" pitchFamily="34" charset="0"/>
              <a:buChar char="•"/>
            </a:pPr>
            <a:r>
              <a:rPr lang="fr-FR" noProof="0" dirty="0"/>
              <a:t>Dégradation à long terme et diminution de la durée de vie des actifs</a:t>
            </a:r>
          </a:p>
        </p:txBody>
      </p:sp>
      <p:cxnSp>
        <p:nvCxnSpPr>
          <p:cNvPr id="28" name="Straight Arrow Connector 27">
            <a:extLst>
              <a:ext uri="{FF2B5EF4-FFF2-40B4-BE49-F238E27FC236}">
                <a16:creationId xmlns:a16="http://schemas.microsoft.com/office/drawing/2014/main" id="{99B28306-5566-B21C-DEE3-C38820C633FF}"/>
              </a:ext>
            </a:extLst>
          </p:cNvPr>
          <p:cNvCxnSpPr>
            <a:cxnSpLocks/>
          </p:cNvCxnSpPr>
          <p:nvPr/>
        </p:nvCxnSpPr>
        <p:spPr>
          <a:xfrm>
            <a:off x="7818783" y="4291133"/>
            <a:ext cx="599282"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81686752-28BF-8A01-6276-0F8F5BC65A98}"/>
              </a:ext>
            </a:extLst>
          </p:cNvPr>
          <p:cNvCxnSpPr/>
          <p:nvPr/>
        </p:nvCxnSpPr>
        <p:spPr>
          <a:xfrm>
            <a:off x="7587242" y="2781881"/>
            <a:ext cx="830823" cy="647119"/>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B0F1DA0E-7EA8-7A9E-F407-850C7F147EF9}"/>
              </a:ext>
            </a:extLst>
          </p:cNvPr>
          <p:cNvCxnSpPr>
            <a:cxnSpLocks/>
          </p:cNvCxnSpPr>
          <p:nvPr/>
        </p:nvCxnSpPr>
        <p:spPr>
          <a:xfrm flipV="1">
            <a:off x="7577409" y="5225197"/>
            <a:ext cx="830823" cy="647119"/>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F5BE0B9-234B-5183-661F-58CC05BF227D}"/>
              </a:ext>
            </a:extLst>
          </p:cNvPr>
          <p:cNvSpPr txBox="1"/>
          <p:nvPr/>
        </p:nvSpPr>
        <p:spPr>
          <a:xfrm>
            <a:off x="342421" y="1298794"/>
            <a:ext cx="2646429" cy="461665"/>
          </a:xfrm>
          <a:prstGeom prst="rect">
            <a:avLst/>
          </a:prstGeom>
          <a:noFill/>
        </p:spPr>
        <p:txBody>
          <a:bodyPr wrap="square">
            <a:spAutoFit/>
          </a:bodyPr>
          <a:lstStyle/>
          <a:p>
            <a:pPr marL="57150" marR="0" lvl="0" indent="0" algn="l" defTabSz="914400" rtl="0" eaLnBrk="1" fontAlgn="auto" latinLnBrk="0" hangingPunct="1">
              <a:lnSpc>
                <a:spcPct val="100000"/>
              </a:lnSpc>
              <a:spcBef>
                <a:spcPts val="0"/>
              </a:spcBef>
              <a:spcAft>
                <a:spcPts val="600"/>
              </a:spcAft>
              <a:buClr>
                <a:srgbClr val="0B5FBA"/>
              </a:buClr>
              <a:buSzTx/>
              <a:buFont typeface="Arial" panose="020B0604020202020204" pitchFamily="34" charset="0"/>
              <a:buNone/>
              <a:tabLst/>
              <a:defRPr/>
            </a:pPr>
            <a:r>
              <a:rPr lang="fr-FR" sz="2400" b="1" u="sng" noProof="0" dirty="0">
                <a:solidFill>
                  <a:srgbClr val="2B2B2B"/>
                </a:solidFill>
                <a:latin typeface="Roboto" panose="02020603050405020304"/>
                <a:ea typeface="Roboto"/>
                <a:sym typeface="Wingdings" panose="05000000000000000000" pitchFamily="2" charset="2"/>
              </a:rPr>
              <a:t>Aléa climatique</a:t>
            </a:r>
          </a:p>
        </p:txBody>
      </p:sp>
      <p:sp>
        <p:nvSpPr>
          <p:cNvPr id="9" name="TextBox 8">
            <a:extLst>
              <a:ext uri="{FF2B5EF4-FFF2-40B4-BE49-F238E27FC236}">
                <a16:creationId xmlns:a16="http://schemas.microsoft.com/office/drawing/2014/main" id="{CB9B234E-3B99-A7E8-1E2C-ACAD03E2D301}"/>
              </a:ext>
            </a:extLst>
          </p:cNvPr>
          <p:cNvSpPr txBox="1"/>
          <p:nvPr/>
        </p:nvSpPr>
        <p:spPr>
          <a:xfrm>
            <a:off x="4201080" y="1298793"/>
            <a:ext cx="3289025" cy="461665"/>
          </a:xfrm>
          <a:prstGeom prst="rect">
            <a:avLst/>
          </a:prstGeom>
          <a:noFill/>
        </p:spPr>
        <p:txBody>
          <a:bodyPr wrap="square">
            <a:spAutoFit/>
          </a:bodyPr>
          <a:lstStyle/>
          <a:p>
            <a:pPr marL="57150" marR="0" lvl="0" indent="0" algn="l" defTabSz="914400" rtl="0" eaLnBrk="1" fontAlgn="auto" latinLnBrk="0" hangingPunct="1">
              <a:lnSpc>
                <a:spcPct val="100000"/>
              </a:lnSpc>
              <a:spcBef>
                <a:spcPts val="0"/>
              </a:spcBef>
              <a:spcAft>
                <a:spcPts val="600"/>
              </a:spcAft>
              <a:buClr>
                <a:srgbClr val="0B5FBA"/>
              </a:buClr>
              <a:buSzTx/>
              <a:buFont typeface="Arial" panose="020B0604020202020204" pitchFamily="34" charset="0"/>
              <a:buNone/>
              <a:tabLst/>
              <a:defRPr/>
            </a:pPr>
            <a:r>
              <a:rPr lang="fr-FR" sz="2400" b="1" u="sng" noProof="0" dirty="0">
                <a:solidFill>
                  <a:srgbClr val="2B2B2B"/>
                </a:solidFill>
                <a:latin typeface="Roboto" panose="02020603050405020304"/>
                <a:ea typeface="Roboto"/>
                <a:sym typeface="Wingdings" panose="05000000000000000000" pitchFamily="2" charset="2"/>
              </a:rPr>
              <a:t>Impacts sur les actifs</a:t>
            </a:r>
          </a:p>
        </p:txBody>
      </p:sp>
      <p:sp>
        <p:nvSpPr>
          <p:cNvPr id="10" name="TextBox 9">
            <a:extLst>
              <a:ext uri="{FF2B5EF4-FFF2-40B4-BE49-F238E27FC236}">
                <a16:creationId xmlns:a16="http://schemas.microsoft.com/office/drawing/2014/main" id="{9E065557-D50C-09EC-D713-381F6C7FCD41}"/>
              </a:ext>
            </a:extLst>
          </p:cNvPr>
          <p:cNvSpPr txBox="1"/>
          <p:nvPr/>
        </p:nvSpPr>
        <p:spPr>
          <a:xfrm>
            <a:off x="8781244" y="1311474"/>
            <a:ext cx="2928711" cy="461665"/>
          </a:xfrm>
          <a:prstGeom prst="rect">
            <a:avLst/>
          </a:prstGeom>
          <a:noFill/>
        </p:spPr>
        <p:txBody>
          <a:bodyPr wrap="square">
            <a:spAutoFit/>
          </a:bodyPr>
          <a:lstStyle/>
          <a:p>
            <a:pPr marL="57150" marR="0" lvl="0" indent="0" algn="l" defTabSz="914400" rtl="0" eaLnBrk="1" fontAlgn="auto" latinLnBrk="0" hangingPunct="1">
              <a:lnSpc>
                <a:spcPct val="100000"/>
              </a:lnSpc>
              <a:spcBef>
                <a:spcPts val="0"/>
              </a:spcBef>
              <a:spcAft>
                <a:spcPts val="600"/>
              </a:spcAft>
              <a:buClr>
                <a:srgbClr val="0B5FBA"/>
              </a:buClr>
              <a:buSzTx/>
              <a:buFont typeface="Arial" panose="020B0604020202020204" pitchFamily="34" charset="0"/>
              <a:buNone/>
              <a:tabLst/>
              <a:defRPr/>
            </a:pPr>
            <a:r>
              <a:rPr lang="fr-FR" sz="2400" b="1" u="sng" noProof="0" dirty="0" err="1">
                <a:solidFill>
                  <a:srgbClr val="2B2B2B"/>
                </a:solidFill>
                <a:latin typeface="Roboto" panose="02020603050405020304"/>
                <a:ea typeface="Roboto"/>
                <a:sym typeface="Wingdings" panose="05000000000000000000" pitchFamily="2" charset="2"/>
              </a:rPr>
              <a:t>Effects</a:t>
            </a:r>
            <a:r>
              <a:rPr lang="fr-FR" sz="2400" b="1" u="sng" noProof="0" dirty="0">
                <a:solidFill>
                  <a:srgbClr val="2B2B2B"/>
                </a:solidFill>
                <a:latin typeface="Roboto" panose="02020603050405020304"/>
                <a:ea typeface="Roboto"/>
                <a:sym typeface="Wingdings" panose="05000000000000000000" pitchFamily="2" charset="2"/>
              </a:rPr>
              <a:t> sur les PPP</a:t>
            </a:r>
          </a:p>
        </p:txBody>
      </p:sp>
    </p:spTree>
    <p:extLst>
      <p:ext uri="{BB962C8B-B14F-4D97-AF65-F5344CB8AC3E}">
        <p14:creationId xmlns:p14="http://schemas.microsoft.com/office/powerpoint/2010/main" val="38604978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74140-7332-3C24-6C88-43BD28B924F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CF8B4BA-F99D-EFA0-D2D2-0ABE41A2A1B8}"/>
              </a:ext>
            </a:extLst>
          </p:cNvPr>
          <p:cNvSpPr>
            <a:spLocks noGrp="1"/>
          </p:cNvSpPr>
          <p:nvPr>
            <p:ph type="title"/>
          </p:nvPr>
        </p:nvSpPr>
        <p:spPr>
          <a:xfrm>
            <a:off x="596900" y="117019"/>
            <a:ext cx="9648700" cy="535531"/>
          </a:xfrm>
        </p:spPr>
        <p:txBody>
          <a:bodyPr anchor="ctr"/>
          <a:lstStyle/>
          <a:p>
            <a:r>
              <a:rPr lang="fr-FR" noProof="0" dirty="0"/>
              <a:t>Impacts climatiques sur le secteur des TIC</a:t>
            </a:r>
            <a:endParaRPr lang="fr-FR" noProof="0" dirty="0">
              <a:solidFill>
                <a:srgbClr val="FF0000"/>
              </a:solidFill>
            </a:endParaRPr>
          </a:p>
        </p:txBody>
      </p:sp>
      <p:sp>
        <p:nvSpPr>
          <p:cNvPr id="2" name="Rectangle: Rounded Corners 1">
            <a:extLst>
              <a:ext uri="{FF2B5EF4-FFF2-40B4-BE49-F238E27FC236}">
                <a16:creationId xmlns:a16="http://schemas.microsoft.com/office/drawing/2014/main" id="{0C96CFC5-D762-1E21-D3B5-7E32B9B3AB4A}"/>
              </a:ext>
            </a:extLst>
          </p:cNvPr>
          <p:cNvSpPr/>
          <p:nvPr/>
        </p:nvSpPr>
        <p:spPr>
          <a:xfrm>
            <a:off x="440258" y="2261668"/>
            <a:ext cx="2369574" cy="934064"/>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fr-FR" sz="2400" noProof="0" dirty="0"/>
              <a:t>Températures extrêmes</a:t>
            </a:r>
          </a:p>
        </p:txBody>
      </p:sp>
      <p:sp>
        <p:nvSpPr>
          <p:cNvPr id="3" name="Rectangle: Rounded Corners 2">
            <a:extLst>
              <a:ext uri="{FF2B5EF4-FFF2-40B4-BE49-F238E27FC236}">
                <a16:creationId xmlns:a16="http://schemas.microsoft.com/office/drawing/2014/main" id="{089F5F30-A201-72A2-3CFA-459DC6855F7C}"/>
              </a:ext>
            </a:extLst>
          </p:cNvPr>
          <p:cNvSpPr/>
          <p:nvPr/>
        </p:nvSpPr>
        <p:spPr>
          <a:xfrm>
            <a:off x="459922" y="5465369"/>
            <a:ext cx="2369574" cy="934064"/>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fr-FR" sz="2400" noProof="0" dirty="0"/>
              <a:t>Inondations</a:t>
            </a:r>
          </a:p>
        </p:txBody>
      </p:sp>
      <p:sp>
        <p:nvSpPr>
          <p:cNvPr id="5" name="Rectangle: Rounded Corners 4">
            <a:extLst>
              <a:ext uri="{FF2B5EF4-FFF2-40B4-BE49-F238E27FC236}">
                <a16:creationId xmlns:a16="http://schemas.microsoft.com/office/drawing/2014/main" id="{81BC4184-0C34-7C06-C07A-4CCDFDA4BCFD}"/>
              </a:ext>
            </a:extLst>
          </p:cNvPr>
          <p:cNvSpPr/>
          <p:nvPr/>
        </p:nvSpPr>
        <p:spPr>
          <a:xfrm>
            <a:off x="440258" y="3956118"/>
            <a:ext cx="2369574" cy="934064"/>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fr-FR" sz="2400" noProof="0" dirty="0"/>
              <a:t>Mouvements de terrain</a:t>
            </a:r>
          </a:p>
        </p:txBody>
      </p:sp>
      <p:sp>
        <p:nvSpPr>
          <p:cNvPr id="11" name="Rectangle: Rounded Corners 10">
            <a:extLst>
              <a:ext uri="{FF2B5EF4-FFF2-40B4-BE49-F238E27FC236}">
                <a16:creationId xmlns:a16="http://schemas.microsoft.com/office/drawing/2014/main" id="{5F998877-87E1-E876-12F8-3EC2F4598FCE}"/>
              </a:ext>
            </a:extLst>
          </p:cNvPr>
          <p:cNvSpPr/>
          <p:nvPr/>
        </p:nvSpPr>
        <p:spPr>
          <a:xfrm>
            <a:off x="3445565" y="1851949"/>
            <a:ext cx="4069003" cy="1709069"/>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fr-FR" noProof="0" dirty="0"/>
              <a:t>Surchauffe et dégradation des centres de données, des stations de base et des pylônes.</a:t>
            </a:r>
          </a:p>
          <a:p>
            <a:pPr marL="285750" indent="-285750">
              <a:buFont typeface="Arial" panose="020B0604020202020204" pitchFamily="34" charset="0"/>
              <a:buChar char="•"/>
            </a:pPr>
            <a:r>
              <a:rPr lang="fr-FR" dirty="0"/>
              <a:t>Réduction de la d</a:t>
            </a:r>
            <a:r>
              <a:rPr lang="fr-FR" noProof="0" dirty="0"/>
              <a:t>urée de vie des câbles et de la couverture du signal.</a:t>
            </a:r>
          </a:p>
        </p:txBody>
      </p:sp>
      <p:sp>
        <p:nvSpPr>
          <p:cNvPr id="12" name="Rectangle: Rounded Corners 11">
            <a:extLst>
              <a:ext uri="{FF2B5EF4-FFF2-40B4-BE49-F238E27FC236}">
                <a16:creationId xmlns:a16="http://schemas.microsoft.com/office/drawing/2014/main" id="{BC9F5993-9911-C5B0-89B4-F6C56B024669}"/>
              </a:ext>
            </a:extLst>
          </p:cNvPr>
          <p:cNvSpPr/>
          <p:nvPr/>
        </p:nvSpPr>
        <p:spPr>
          <a:xfrm>
            <a:off x="3441677" y="5285284"/>
            <a:ext cx="4092556" cy="1294238"/>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fr-FR" noProof="0" dirty="0"/>
              <a:t>Dommages aux équipements électriques</a:t>
            </a:r>
          </a:p>
          <a:p>
            <a:pPr marL="285750" indent="-285750">
              <a:buFont typeface="Arial" panose="020B0604020202020204" pitchFamily="34" charset="0"/>
              <a:buChar char="•"/>
            </a:pPr>
            <a:r>
              <a:rPr lang="fr-FR" noProof="0" dirty="0"/>
              <a:t>Pertes de transmission</a:t>
            </a:r>
          </a:p>
        </p:txBody>
      </p:sp>
      <p:sp>
        <p:nvSpPr>
          <p:cNvPr id="15" name="Rectangle: Rounded Corners 14">
            <a:extLst>
              <a:ext uri="{FF2B5EF4-FFF2-40B4-BE49-F238E27FC236}">
                <a16:creationId xmlns:a16="http://schemas.microsoft.com/office/drawing/2014/main" id="{BF22E8ED-93D1-D620-5A93-5C4BC9789A96}"/>
              </a:ext>
            </a:extLst>
          </p:cNvPr>
          <p:cNvSpPr/>
          <p:nvPr/>
        </p:nvSpPr>
        <p:spPr>
          <a:xfrm>
            <a:off x="3445565" y="3836608"/>
            <a:ext cx="4069003" cy="1233662"/>
          </a:xfrm>
          <a:prstGeom prst="round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Arial" panose="020B0604020202020204" pitchFamily="34" charset="0"/>
              <a:buChar char="•"/>
            </a:pPr>
            <a:r>
              <a:rPr lang="fr-FR" noProof="0" dirty="0"/>
              <a:t>Dégâts aux actifs, par exemple aux pylônes, aux antennes et aux lignes de transmission.</a:t>
            </a:r>
          </a:p>
        </p:txBody>
      </p:sp>
      <p:cxnSp>
        <p:nvCxnSpPr>
          <p:cNvPr id="19" name="Straight Arrow Connector 18">
            <a:extLst>
              <a:ext uri="{FF2B5EF4-FFF2-40B4-BE49-F238E27FC236}">
                <a16:creationId xmlns:a16="http://schemas.microsoft.com/office/drawing/2014/main" id="{1A3395FE-00A4-5E3C-235C-BA284F762059}"/>
              </a:ext>
            </a:extLst>
          </p:cNvPr>
          <p:cNvCxnSpPr>
            <a:cxnSpLocks/>
          </p:cNvCxnSpPr>
          <p:nvPr/>
        </p:nvCxnSpPr>
        <p:spPr>
          <a:xfrm>
            <a:off x="2809832" y="2728700"/>
            <a:ext cx="635733"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D89ADAB8-C600-61F7-5A9D-C50FE43EFAD8}"/>
              </a:ext>
            </a:extLst>
          </p:cNvPr>
          <p:cNvCxnSpPr>
            <a:cxnSpLocks/>
          </p:cNvCxnSpPr>
          <p:nvPr/>
        </p:nvCxnSpPr>
        <p:spPr>
          <a:xfrm>
            <a:off x="2809832" y="4423151"/>
            <a:ext cx="635733"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2CF52343-1543-060C-5475-78926E1AA664}"/>
              </a:ext>
            </a:extLst>
          </p:cNvPr>
          <p:cNvCxnSpPr>
            <a:cxnSpLocks/>
            <a:endCxn id="12" idx="1"/>
          </p:cNvCxnSpPr>
          <p:nvPr/>
        </p:nvCxnSpPr>
        <p:spPr>
          <a:xfrm>
            <a:off x="2829496" y="5932403"/>
            <a:ext cx="61218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7" name="Rectangle: Rounded Corners 26">
            <a:extLst>
              <a:ext uri="{FF2B5EF4-FFF2-40B4-BE49-F238E27FC236}">
                <a16:creationId xmlns:a16="http://schemas.microsoft.com/office/drawing/2014/main" id="{D2BE26D7-060F-A291-60FF-00CB2299472E}"/>
              </a:ext>
            </a:extLst>
          </p:cNvPr>
          <p:cNvSpPr/>
          <p:nvPr/>
        </p:nvSpPr>
        <p:spPr>
          <a:xfrm>
            <a:off x="8473597" y="1934817"/>
            <a:ext cx="3401962" cy="4644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fr-FR" noProof="0" dirty="0"/>
              <a:t>Perturbations de service</a:t>
            </a:r>
          </a:p>
          <a:p>
            <a:pPr marL="285750" indent="-285750">
              <a:buFont typeface="Arial" panose="020B0604020202020204" pitchFamily="34" charset="0"/>
              <a:buChar char="•"/>
            </a:pPr>
            <a:r>
              <a:rPr lang="fr-FR" noProof="0" dirty="0"/>
              <a:t>Augmentation des coûts d'exploitation, d'entretien et de réparation</a:t>
            </a:r>
          </a:p>
          <a:p>
            <a:pPr marL="285750" indent="-285750">
              <a:buFont typeface="Arial" panose="020B0604020202020204" pitchFamily="34" charset="0"/>
              <a:buChar char="•"/>
            </a:pPr>
            <a:r>
              <a:rPr lang="fr-FR" noProof="0" dirty="0"/>
              <a:t>Dégradation à long terme et diminution de la durée de vie des actifs</a:t>
            </a:r>
          </a:p>
        </p:txBody>
      </p:sp>
      <p:cxnSp>
        <p:nvCxnSpPr>
          <p:cNvPr id="28" name="Straight Arrow Connector 27">
            <a:extLst>
              <a:ext uri="{FF2B5EF4-FFF2-40B4-BE49-F238E27FC236}">
                <a16:creationId xmlns:a16="http://schemas.microsoft.com/office/drawing/2014/main" id="{918B2DE4-A1AB-269A-98CD-A8C289834F02}"/>
              </a:ext>
            </a:extLst>
          </p:cNvPr>
          <p:cNvCxnSpPr>
            <a:cxnSpLocks/>
          </p:cNvCxnSpPr>
          <p:nvPr/>
        </p:nvCxnSpPr>
        <p:spPr>
          <a:xfrm>
            <a:off x="7534233" y="4423151"/>
            <a:ext cx="830823"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3A310732-965F-DFD7-F267-1599DC5465B5}"/>
              </a:ext>
            </a:extLst>
          </p:cNvPr>
          <p:cNvCxnSpPr/>
          <p:nvPr/>
        </p:nvCxnSpPr>
        <p:spPr>
          <a:xfrm>
            <a:off x="7534233" y="2913899"/>
            <a:ext cx="830823" cy="647119"/>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E7B43F40-C7A5-36DC-42CE-63D5BEECAFA5}"/>
              </a:ext>
            </a:extLst>
          </p:cNvPr>
          <p:cNvCxnSpPr>
            <a:cxnSpLocks/>
          </p:cNvCxnSpPr>
          <p:nvPr/>
        </p:nvCxnSpPr>
        <p:spPr>
          <a:xfrm flipV="1">
            <a:off x="7553897" y="5285284"/>
            <a:ext cx="830823" cy="647119"/>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4E57F3B-842A-9F00-F7AD-2FC7DB3A5723}"/>
              </a:ext>
            </a:extLst>
          </p:cNvPr>
          <p:cNvSpPr txBox="1"/>
          <p:nvPr/>
        </p:nvSpPr>
        <p:spPr>
          <a:xfrm>
            <a:off x="342421" y="1298794"/>
            <a:ext cx="2646429" cy="461665"/>
          </a:xfrm>
          <a:prstGeom prst="rect">
            <a:avLst/>
          </a:prstGeom>
          <a:noFill/>
        </p:spPr>
        <p:txBody>
          <a:bodyPr wrap="square">
            <a:spAutoFit/>
          </a:bodyPr>
          <a:lstStyle/>
          <a:p>
            <a:pPr marL="57150" marR="0" lvl="0" indent="0" algn="l" defTabSz="914400" rtl="0" eaLnBrk="1" fontAlgn="auto" latinLnBrk="0" hangingPunct="1">
              <a:lnSpc>
                <a:spcPct val="100000"/>
              </a:lnSpc>
              <a:spcBef>
                <a:spcPts val="0"/>
              </a:spcBef>
              <a:spcAft>
                <a:spcPts val="600"/>
              </a:spcAft>
              <a:buClr>
                <a:srgbClr val="0B5FBA"/>
              </a:buClr>
              <a:buSzTx/>
              <a:buFont typeface="Arial" panose="020B0604020202020204" pitchFamily="34" charset="0"/>
              <a:buNone/>
              <a:tabLst/>
              <a:defRPr/>
            </a:pPr>
            <a:r>
              <a:rPr lang="fr-FR" sz="2400" b="1" u="sng" noProof="0" dirty="0">
                <a:solidFill>
                  <a:srgbClr val="2B2B2B"/>
                </a:solidFill>
                <a:latin typeface="Roboto" panose="02020603050405020304"/>
                <a:ea typeface="Roboto"/>
                <a:sym typeface="Wingdings" panose="05000000000000000000" pitchFamily="2" charset="2"/>
              </a:rPr>
              <a:t>Aléa climatique</a:t>
            </a:r>
          </a:p>
        </p:txBody>
      </p:sp>
      <p:sp>
        <p:nvSpPr>
          <p:cNvPr id="9" name="TextBox 8">
            <a:extLst>
              <a:ext uri="{FF2B5EF4-FFF2-40B4-BE49-F238E27FC236}">
                <a16:creationId xmlns:a16="http://schemas.microsoft.com/office/drawing/2014/main" id="{674D44D7-8AC2-A6A7-EB80-28D25B4C26FD}"/>
              </a:ext>
            </a:extLst>
          </p:cNvPr>
          <p:cNvSpPr txBox="1"/>
          <p:nvPr/>
        </p:nvSpPr>
        <p:spPr>
          <a:xfrm>
            <a:off x="4201080" y="1298793"/>
            <a:ext cx="3289025" cy="461665"/>
          </a:xfrm>
          <a:prstGeom prst="rect">
            <a:avLst/>
          </a:prstGeom>
          <a:noFill/>
        </p:spPr>
        <p:txBody>
          <a:bodyPr wrap="square">
            <a:spAutoFit/>
          </a:bodyPr>
          <a:lstStyle/>
          <a:p>
            <a:pPr marL="57150" marR="0" lvl="0" indent="0" algn="l" defTabSz="914400" rtl="0" eaLnBrk="1" fontAlgn="auto" latinLnBrk="0" hangingPunct="1">
              <a:lnSpc>
                <a:spcPct val="100000"/>
              </a:lnSpc>
              <a:spcBef>
                <a:spcPts val="0"/>
              </a:spcBef>
              <a:spcAft>
                <a:spcPts val="600"/>
              </a:spcAft>
              <a:buClr>
                <a:srgbClr val="0B5FBA"/>
              </a:buClr>
              <a:buSzTx/>
              <a:buFont typeface="Arial" panose="020B0604020202020204" pitchFamily="34" charset="0"/>
              <a:buNone/>
              <a:tabLst/>
              <a:defRPr/>
            </a:pPr>
            <a:r>
              <a:rPr lang="fr-FR" sz="2400" b="1" u="sng" noProof="0" dirty="0">
                <a:solidFill>
                  <a:srgbClr val="2B2B2B"/>
                </a:solidFill>
                <a:latin typeface="Roboto" panose="02020603050405020304"/>
                <a:ea typeface="Roboto"/>
                <a:sym typeface="Wingdings" panose="05000000000000000000" pitchFamily="2" charset="2"/>
              </a:rPr>
              <a:t>Impacts sur les actifs</a:t>
            </a:r>
          </a:p>
        </p:txBody>
      </p:sp>
      <p:sp>
        <p:nvSpPr>
          <p:cNvPr id="10" name="TextBox 9">
            <a:extLst>
              <a:ext uri="{FF2B5EF4-FFF2-40B4-BE49-F238E27FC236}">
                <a16:creationId xmlns:a16="http://schemas.microsoft.com/office/drawing/2014/main" id="{BCDF456D-8302-FDBD-4629-6BD468A5B622}"/>
              </a:ext>
            </a:extLst>
          </p:cNvPr>
          <p:cNvSpPr txBox="1"/>
          <p:nvPr/>
        </p:nvSpPr>
        <p:spPr>
          <a:xfrm>
            <a:off x="8781244" y="1311474"/>
            <a:ext cx="2928711" cy="461665"/>
          </a:xfrm>
          <a:prstGeom prst="rect">
            <a:avLst/>
          </a:prstGeom>
          <a:noFill/>
        </p:spPr>
        <p:txBody>
          <a:bodyPr wrap="square">
            <a:spAutoFit/>
          </a:bodyPr>
          <a:lstStyle/>
          <a:p>
            <a:pPr marL="57150" marR="0" lvl="0" indent="0" algn="l" defTabSz="914400" rtl="0" eaLnBrk="1" fontAlgn="auto" latinLnBrk="0" hangingPunct="1">
              <a:lnSpc>
                <a:spcPct val="100000"/>
              </a:lnSpc>
              <a:spcBef>
                <a:spcPts val="0"/>
              </a:spcBef>
              <a:spcAft>
                <a:spcPts val="600"/>
              </a:spcAft>
              <a:buClr>
                <a:srgbClr val="0B5FBA"/>
              </a:buClr>
              <a:buSzTx/>
              <a:buFont typeface="Arial" panose="020B0604020202020204" pitchFamily="34" charset="0"/>
              <a:buNone/>
              <a:tabLst/>
              <a:defRPr/>
            </a:pPr>
            <a:r>
              <a:rPr lang="fr-FR" sz="2400" b="1" u="sng" noProof="0" dirty="0" err="1">
                <a:solidFill>
                  <a:srgbClr val="2B2B2B"/>
                </a:solidFill>
                <a:latin typeface="Roboto" panose="02020603050405020304"/>
                <a:ea typeface="Roboto"/>
                <a:sym typeface="Wingdings" panose="05000000000000000000" pitchFamily="2" charset="2"/>
              </a:rPr>
              <a:t>Effects</a:t>
            </a:r>
            <a:r>
              <a:rPr lang="fr-FR" sz="2400" b="1" u="sng" noProof="0" dirty="0">
                <a:solidFill>
                  <a:srgbClr val="2B2B2B"/>
                </a:solidFill>
                <a:latin typeface="Roboto" panose="02020603050405020304"/>
                <a:ea typeface="Roboto"/>
                <a:sym typeface="Wingdings" panose="05000000000000000000" pitchFamily="2" charset="2"/>
              </a:rPr>
              <a:t> sur les PPP</a:t>
            </a:r>
          </a:p>
        </p:txBody>
      </p:sp>
    </p:spTree>
    <p:extLst>
      <p:ext uri="{BB962C8B-B14F-4D97-AF65-F5344CB8AC3E}">
        <p14:creationId xmlns:p14="http://schemas.microsoft.com/office/powerpoint/2010/main" val="22956093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Pourquoi traiter les risques climatiques?</a:t>
            </a:r>
            <a:br>
              <a:rPr lang="fr-FR" noProof="0" dirty="0"/>
            </a:br>
            <a:endParaRPr lang="fr-FR" noProof="0" dirty="0"/>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291443" y="989556"/>
            <a:ext cx="11309318" cy="5263404"/>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pPr>
            <a:r>
              <a:rPr lang="fr-FR" sz="1800" noProof="0" dirty="0"/>
              <a:t>Éviter les </a:t>
            </a:r>
            <a:r>
              <a:rPr lang="fr-FR" sz="1800" b="1" noProof="0" dirty="0"/>
              <a:t>coûts de réparation </a:t>
            </a:r>
            <a:r>
              <a:rPr lang="fr-FR" sz="1800" noProof="0" dirty="0"/>
              <a:t>dus aux événements météorologiques extrêmes</a:t>
            </a:r>
            <a:r>
              <a:rPr lang="fr-FR" sz="1800" noProof="0" dirty="0">
                <a:ea typeface="Roboto"/>
              </a:rPr>
              <a:t>. </a:t>
            </a:r>
          </a:p>
          <a:p>
            <a:pPr marL="800100" lvl="1" indent="-285750">
              <a:lnSpc>
                <a:spcPct val="100000"/>
              </a:lnSpc>
              <a:spcBef>
                <a:spcPts val="0"/>
              </a:spcBef>
              <a:spcAft>
                <a:spcPts val="600"/>
              </a:spcAft>
              <a:buClr>
                <a:schemeClr val="accent1"/>
              </a:buClr>
            </a:pPr>
            <a:r>
              <a:rPr lang="fr-FR" sz="1800" noProof="0" dirty="0"/>
              <a:t>Le manque de réparations réduit la durée de vie des actifs.</a:t>
            </a:r>
          </a:p>
          <a:p>
            <a:pPr marL="514350" lvl="1" indent="0">
              <a:lnSpc>
                <a:spcPct val="100000"/>
              </a:lnSpc>
              <a:spcBef>
                <a:spcPts val="0"/>
              </a:spcBef>
              <a:spcAft>
                <a:spcPts val="600"/>
              </a:spcAft>
              <a:buClr>
                <a:schemeClr val="accent1"/>
              </a:buClr>
              <a:buNone/>
            </a:pPr>
            <a:endParaRPr lang="fr-FR" sz="1800" b="1" noProof="0" dirty="0">
              <a:ea typeface="Roboto"/>
            </a:endParaRPr>
          </a:p>
          <a:p>
            <a:pPr marL="342900" indent="-285750">
              <a:lnSpc>
                <a:spcPct val="100000"/>
              </a:lnSpc>
              <a:spcBef>
                <a:spcPts val="0"/>
              </a:spcBef>
              <a:spcAft>
                <a:spcPts val="600"/>
              </a:spcAft>
              <a:buClr>
                <a:schemeClr val="accent1"/>
              </a:buClr>
            </a:pPr>
            <a:r>
              <a:rPr lang="fr-FR" sz="1800" noProof="0" dirty="0"/>
              <a:t>Réduction des interruptions de service : </a:t>
            </a:r>
          </a:p>
          <a:p>
            <a:pPr marL="800100" lvl="1" indent="-285750">
              <a:lnSpc>
                <a:spcPct val="100000"/>
              </a:lnSpc>
              <a:spcBef>
                <a:spcPts val="0"/>
              </a:spcBef>
              <a:spcAft>
                <a:spcPts val="600"/>
              </a:spcAft>
              <a:buClr>
                <a:schemeClr val="accent1"/>
              </a:buClr>
            </a:pPr>
            <a:r>
              <a:rPr lang="fr-FR" sz="1800" noProof="0" dirty="0"/>
              <a:t>Réduction des perturbations de service : </a:t>
            </a:r>
            <a:r>
              <a:rPr lang="fr-FR" sz="1800" b="1" noProof="0" dirty="0"/>
              <a:t>maximisation</a:t>
            </a:r>
            <a:r>
              <a:rPr lang="fr-FR" sz="1800" noProof="0" dirty="0"/>
              <a:t> des bénéfices pour le public et des rendements pour le privé</a:t>
            </a:r>
          </a:p>
          <a:p>
            <a:pPr marL="514350" lvl="1" indent="0">
              <a:lnSpc>
                <a:spcPct val="100000"/>
              </a:lnSpc>
              <a:spcBef>
                <a:spcPts val="0"/>
              </a:spcBef>
              <a:spcAft>
                <a:spcPts val="600"/>
              </a:spcAft>
              <a:buClr>
                <a:schemeClr val="accent1"/>
              </a:buClr>
              <a:buNone/>
            </a:pPr>
            <a:endParaRPr lang="fr-FR" sz="1800" noProof="0" dirty="0">
              <a:ea typeface="Roboto"/>
            </a:endParaRPr>
          </a:p>
          <a:p>
            <a:pPr marL="342900" indent="-285750">
              <a:lnSpc>
                <a:spcPct val="100000"/>
              </a:lnSpc>
              <a:spcBef>
                <a:spcPts val="0"/>
              </a:spcBef>
              <a:spcAft>
                <a:spcPts val="600"/>
              </a:spcAft>
              <a:buClr>
                <a:schemeClr val="accent1"/>
              </a:buClr>
            </a:pPr>
            <a:r>
              <a:rPr lang="fr-FR" sz="1800" b="1" noProof="0" dirty="0"/>
              <a:t>Co-bénéfices </a:t>
            </a:r>
            <a:r>
              <a:rPr lang="fr-FR" sz="1800" noProof="0" dirty="0"/>
              <a:t>pour l’environnement social et naturel</a:t>
            </a:r>
          </a:p>
          <a:p>
            <a:pPr marL="57150" indent="0">
              <a:lnSpc>
                <a:spcPct val="100000"/>
              </a:lnSpc>
              <a:spcBef>
                <a:spcPts val="0"/>
              </a:spcBef>
              <a:spcAft>
                <a:spcPts val="600"/>
              </a:spcAft>
              <a:buClr>
                <a:schemeClr val="accent1"/>
              </a:buClr>
              <a:buNone/>
            </a:pPr>
            <a:endParaRPr lang="fr-FR" sz="1800" noProof="0" dirty="0">
              <a:ea typeface="Roboto"/>
            </a:endParaRPr>
          </a:p>
          <a:p>
            <a:pPr marL="342900" indent="-285750">
              <a:lnSpc>
                <a:spcPct val="100000"/>
              </a:lnSpc>
              <a:spcBef>
                <a:spcPts val="0"/>
              </a:spcBef>
              <a:spcAft>
                <a:spcPts val="600"/>
              </a:spcAft>
              <a:buClr>
                <a:schemeClr val="accent1"/>
              </a:buClr>
            </a:pPr>
            <a:r>
              <a:rPr lang="fr-FR" sz="1800" noProof="0" dirty="0"/>
              <a:t>La ‘climato-compatibilité’ est de plus en plus </a:t>
            </a:r>
            <a:r>
              <a:rPr lang="fr-FR" sz="1800" b="1" noProof="0" dirty="0"/>
              <a:t>exigée dans les mécanismes</a:t>
            </a:r>
            <a:r>
              <a:rPr lang="fr-FR" sz="1800" noProof="0" dirty="0"/>
              <a:t> de financement divers.</a:t>
            </a:r>
            <a:endParaRPr lang="fr-FR" sz="1800" noProof="0" dirty="0">
              <a:ea typeface="Roboto"/>
            </a:endParaRPr>
          </a:p>
        </p:txBody>
      </p:sp>
      <p:sp>
        <p:nvSpPr>
          <p:cNvPr id="5" name="TextBox 4">
            <a:extLst>
              <a:ext uri="{FF2B5EF4-FFF2-40B4-BE49-F238E27FC236}">
                <a16:creationId xmlns:a16="http://schemas.microsoft.com/office/drawing/2014/main" id="{EAE382F7-DA86-1D92-2C2E-9D8C46B18B2F}"/>
              </a:ext>
            </a:extLst>
          </p:cNvPr>
          <p:cNvSpPr txBox="1"/>
          <p:nvPr/>
        </p:nvSpPr>
        <p:spPr>
          <a:xfrm>
            <a:off x="3949359" y="4775632"/>
            <a:ext cx="3993486" cy="1477328"/>
          </a:xfrm>
          <a:prstGeom prst="rect">
            <a:avLst/>
          </a:prstGeom>
          <a:noFill/>
          <a:ln>
            <a:solidFill>
              <a:schemeClr val="tx1"/>
            </a:solidFill>
          </a:ln>
        </p:spPr>
        <p:txBody>
          <a:bodyPr wrap="square">
            <a:spAutoFit/>
          </a:bodyPr>
          <a:lstStyle/>
          <a:p>
            <a:r>
              <a:rPr lang="fr-FR" b="1" noProof="0" dirty="0"/>
              <a:t>Les aléas climatiques affectent: </a:t>
            </a:r>
          </a:p>
          <a:p>
            <a:pPr marL="285750" indent="-285750">
              <a:buFont typeface="Arial" panose="020B0604020202020204" pitchFamily="34" charset="0"/>
              <a:buChar char="•"/>
            </a:pPr>
            <a:r>
              <a:rPr lang="fr-FR" noProof="0" dirty="0"/>
              <a:t>L’opérabilité des infrastructures </a:t>
            </a:r>
          </a:p>
          <a:p>
            <a:pPr marL="285750" indent="-285750">
              <a:buFont typeface="Arial" panose="020B0604020202020204" pitchFamily="34" charset="0"/>
              <a:buChar char="•"/>
            </a:pPr>
            <a:r>
              <a:rPr lang="fr-FR" noProof="0" dirty="0"/>
              <a:t>La stabilité économique </a:t>
            </a:r>
          </a:p>
          <a:p>
            <a:pPr marL="285750" indent="-285750">
              <a:buFont typeface="Arial" panose="020B0604020202020204" pitchFamily="34" charset="0"/>
              <a:buChar char="•"/>
            </a:pPr>
            <a:r>
              <a:rPr lang="fr-FR" noProof="0" dirty="0"/>
              <a:t>La santé et la sécurité publiques </a:t>
            </a:r>
          </a:p>
          <a:p>
            <a:pPr marL="285750" indent="-285750">
              <a:buFont typeface="Arial" panose="020B0604020202020204" pitchFamily="34" charset="0"/>
              <a:buChar char="•"/>
            </a:pPr>
            <a:r>
              <a:rPr lang="fr-FR" noProof="0" dirty="0"/>
              <a:t>La qualité de vie</a:t>
            </a:r>
            <a:endParaRPr lang="fr-FR" noProof="0" dirty="0">
              <a:solidFill>
                <a:schemeClr val="accent6"/>
              </a:solidFill>
            </a:endParaRPr>
          </a:p>
        </p:txBody>
      </p:sp>
    </p:spTree>
    <p:extLst>
      <p:ext uri="{BB962C8B-B14F-4D97-AF65-F5344CB8AC3E}">
        <p14:creationId xmlns:p14="http://schemas.microsoft.com/office/powerpoint/2010/main" val="2225586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2FEBE-65A6-91CE-69A9-43A0B3E2C1DA}"/>
              </a:ext>
            </a:extLst>
          </p:cNvPr>
          <p:cNvSpPr txBox="1">
            <a:spLocks/>
          </p:cNvSpPr>
          <p:nvPr/>
        </p:nvSpPr>
        <p:spPr>
          <a:xfrm>
            <a:off x="6404661" y="1864050"/>
            <a:ext cx="5082362" cy="480131"/>
          </a:xfrm>
          <a:prstGeom prst="rect">
            <a:avLst/>
          </a:prstGeom>
        </p:spPr>
        <p:txBody>
          <a:bodyPr wrap="square" anchor="t" anchorCtr="0">
            <a:spAutoFit/>
          </a:bodyPr>
          <a:lstStyle>
            <a:lvl1pPr algn="l" defTabSz="914400" rtl="0" eaLnBrk="1" latinLnBrk="0" hangingPunct="1">
              <a:lnSpc>
                <a:spcPct val="90000"/>
              </a:lnSpc>
              <a:spcBef>
                <a:spcPct val="0"/>
              </a:spcBef>
              <a:buNone/>
              <a:defRPr sz="2800" b="1" kern="12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fr-FR" noProof="0" dirty="0"/>
              <a:t>Plan</a:t>
            </a:r>
          </a:p>
        </p:txBody>
      </p:sp>
      <p:sp>
        <p:nvSpPr>
          <p:cNvPr id="3" name="Subtitle 2">
            <a:extLst>
              <a:ext uri="{FF2B5EF4-FFF2-40B4-BE49-F238E27FC236}">
                <a16:creationId xmlns:a16="http://schemas.microsoft.com/office/drawing/2014/main" id="{DCB07A9C-02F6-3B1C-65A2-A9BBE7C66A38}"/>
              </a:ext>
            </a:extLst>
          </p:cNvPr>
          <p:cNvSpPr>
            <a:spLocks noGrp="1"/>
          </p:cNvSpPr>
          <p:nvPr>
            <p:ph type="subTitle" idx="1"/>
          </p:nvPr>
        </p:nvSpPr>
        <p:spPr>
          <a:xfrm>
            <a:off x="6404661" y="2390162"/>
            <a:ext cx="5082362" cy="2123658"/>
          </a:xfrm>
        </p:spPr>
        <p:txBody>
          <a:bodyPr/>
          <a:lstStyle/>
          <a:p>
            <a:pPr marL="0" indent="0">
              <a:lnSpc>
                <a:spcPct val="150000"/>
              </a:lnSpc>
              <a:buNone/>
            </a:pPr>
            <a:r>
              <a:rPr lang="fr-FR" sz="1800" noProof="0" dirty="0">
                <a:solidFill>
                  <a:schemeClr val="bg1">
                    <a:lumMod val="65000"/>
                  </a:schemeClr>
                </a:solidFill>
              </a:rPr>
              <a:t>Introduction aux PPP</a:t>
            </a:r>
            <a:br>
              <a:rPr lang="fr-FR" sz="1800" noProof="0" dirty="0">
                <a:solidFill>
                  <a:schemeClr val="bg1">
                    <a:lumMod val="65000"/>
                  </a:schemeClr>
                </a:solidFill>
              </a:rPr>
            </a:br>
            <a:r>
              <a:rPr lang="fr-FR" sz="1800" noProof="0" dirty="0">
                <a:solidFill>
                  <a:schemeClr val="bg1">
                    <a:lumMod val="65000"/>
                  </a:schemeClr>
                </a:solidFill>
              </a:rPr>
              <a:t>Introduction au climat</a:t>
            </a:r>
            <a:br>
              <a:rPr lang="fr-FR" sz="1800" noProof="0" dirty="0">
                <a:solidFill>
                  <a:schemeClr val="bg1">
                    <a:lumMod val="65000"/>
                  </a:schemeClr>
                </a:solidFill>
              </a:rPr>
            </a:br>
            <a:r>
              <a:rPr lang="fr-FR" sz="1800" noProof="0" dirty="0">
                <a:solidFill>
                  <a:schemeClr val="bg1">
                    <a:lumMod val="65000"/>
                  </a:schemeClr>
                </a:solidFill>
              </a:rPr>
              <a:t>Comment le climat est-il lié aux PPP ?</a:t>
            </a:r>
            <a:br>
              <a:rPr lang="fr-FR" sz="1800" noProof="0" dirty="0">
                <a:solidFill>
                  <a:schemeClr val="bg1">
                    <a:lumMod val="65000"/>
                  </a:schemeClr>
                </a:solidFill>
              </a:rPr>
            </a:br>
            <a:r>
              <a:rPr lang="fr-FR" sz="1800" noProof="0" dirty="0">
                <a:solidFill>
                  <a:schemeClr val="bg1"/>
                </a:solidFill>
              </a:rPr>
              <a:t>Concepts et définitions</a:t>
            </a:r>
            <a:br>
              <a:rPr lang="fr-FR" sz="1800" noProof="0" dirty="0">
                <a:solidFill>
                  <a:schemeClr val="bg1">
                    <a:lumMod val="65000"/>
                  </a:schemeClr>
                </a:solidFill>
              </a:rPr>
            </a:br>
            <a:r>
              <a:rPr lang="fr-FR" sz="1800" noProof="0" dirty="0">
                <a:solidFill>
                  <a:schemeClr val="bg1">
                    <a:lumMod val="65000"/>
                  </a:schemeClr>
                </a:solidFill>
              </a:rPr>
              <a:t>Manuel CRIO</a:t>
            </a:r>
            <a:endParaRPr lang="fr-FR" sz="2000" noProof="0" dirty="0">
              <a:solidFill>
                <a:schemeClr val="bg1">
                  <a:lumMod val="65000"/>
                </a:schemeClr>
              </a:solidFill>
              <a:latin typeface="Roboto"/>
              <a:ea typeface="Roboto"/>
              <a:cs typeface="Roboto"/>
            </a:endParaRPr>
          </a:p>
        </p:txBody>
      </p:sp>
    </p:spTree>
    <p:extLst>
      <p:ext uri="{BB962C8B-B14F-4D97-AF65-F5344CB8AC3E}">
        <p14:creationId xmlns:p14="http://schemas.microsoft.com/office/powerpoint/2010/main" val="13567153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b="1" noProof="0" dirty="0"/>
              <a:t>Météo et Climat </a:t>
            </a:r>
          </a:p>
        </p:txBody>
      </p:sp>
      <p:sp>
        <p:nvSpPr>
          <p:cNvPr id="3" name="Content Placeholder 11">
            <a:extLst>
              <a:ext uri="{FF2B5EF4-FFF2-40B4-BE49-F238E27FC236}">
                <a16:creationId xmlns:a16="http://schemas.microsoft.com/office/drawing/2014/main" id="{812B3224-91B6-7D36-5423-343D0FD733B4}"/>
              </a:ext>
            </a:extLst>
          </p:cNvPr>
          <p:cNvSpPr txBox="1">
            <a:spLocks/>
          </p:cNvSpPr>
          <p:nvPr/>
        </p:nvSpPr>
        <p:spPr>
          <a:xfrm>
            <a:off x="184597" y="1226113"/>
            <a:ext cx="5303112" cy="451886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marR="0" lvl="0" indent="0" algn="l" defTabSz="914400" rtl="0" eaLnBrk="1" fontAlgn="auto" latinLnBrk="0" hangingPunct="1">
              <a:lnSpc>
                <a:spcPct val="100000"/>
              </a:lnSpc>
              <a:spcBef>
                <a:spcPts val="0"/>
              </a:spcBef>
              <a:spcAft>
                <a:spcPts val="600"/>
              </a:spcAft>
              <a:buClr>
                <a:srgbClr val="0B5FBA"/>
              </a:buClr>
              <a:buSzTx/>
              <a:buFont typeface="Arial" panose="020B0604020202020204" pitchFamily="34" charset="0"/>
              <a:buNone/>
              <a:tabLst/>
              <a:defRPr/>
            </a:pPr>
            <a:endParaRPr kumimoji="0" lang="fr-FR" sz="2000" b="0" i="0" u="none" strike="noStrike" kern="1200" cap="none" spc="0" normalizeH="0" baseline="0" noProof="0" dirty="0">
              <a:ln>
                <a:noFill/>
              </a:ln>
              <a:solidFill>
                <a:srgbClr val="2B2B2B"/>
              </a:solidFill>
              <a:effectLst/>
              <a:uLnTx/>
              <a:uFillTx/>
              <a:latin typeface="Roboto" panose="02020603050405020304"/>
              <a:ea typeface="Roboto"/>
              <a:cs typeface="+mn-cs"/>
            </a:endParaRPr>
          </a:p>
        </p:txBody>
      </p:sp>
      <p:sp>
        <p:nvSpPr>
          <p:cNvPr id="5" name="TextBox 4">
            <a:extLst>
              <a:ext uri="{FF2B5EF4-FFF2-40B4-BE49-F238E27FC236}">
                <a16:creationId xmlns:a16="http://schemas.microsoft.com/office/drawing/2014/main" id="{C00FEEDA-34A8-60CE-BA2D-8AA315D25559}"/>
              </a:ext>
            </a:extLst>
          </p:cNvPr>
          <p:cNvSpPr txBox="1"/>
          <p:nvPr/>
        </p:nvSpPr>
        <p:spPr>
          <a:xfrm>
            <a:off x="596900" y="903309"/>
            <a:ext cx="10945916" cy="1938992"/>
          </a:xfrm>
          <a:prstGeom prst="rect">
            <a:avLst/>
          </a:prstGeom>
          <a:noFill/>
        </p:spPr>
        <p:txBody>
          <a:bodyPr wrap="square">
            <a:spAutoFit/>
          </a:bodyPr>
          <a:lstStyle/>
          <a:p>
            <a:r>
              <a:rPr lang="fr-FR" sz="2400" noProof="0" dirty="0"/>
              <a:t>Quelle est la différence ? </a:t>
            </a:r>
          </a:p>
          <a:p>
            <a:endParaRPr lang="fr-FR" sz="2400" noProof="0" dirty="0"/>
          </a:p>
          <a:p>
            <a:r>
              <a:rPr lang="fr-FR" sz="2400" noProof="0" dirty="0"/>
              <a:t>La météo et le climat décrivent la même chose – l’état de l’atmosphère – mais à des échelles de temps différentes.</a:t>
            </a:r>
          </a:p>
          <a:p>
            <a:endParaRPr lang="fr-FR" sz="2400" noProof="0" dirty="0">
              <a:solidFill>
                <a:srgbClr val="333333"/>
              </a:solidFill>
              <a:latin typeface="Nunito Sans" pitchFamily="2" charset="0"/>
            </a:endParaRPr>
          </a:p>
        </p:txBody>
      </p:sp>
      <p:pic>
        <p:nvPicPr>
          <p:cNvPr id="6" name="Graphic 5" descr="Upward trend with solid fill">
            <a:extLst>
              <a:ext uri="{FF2B5EF4-FFF2-40B4-BE49-F238E27FC236}">
                <a16:creationId xmlns:a16="http://schemas.microsoft.com/office/drawing/2014/main" id="{AF0DB63F-728C-55B2-300E-D216B8557AD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654224" y="3106707"/>
            <a:ext cx="914400" cy="914400"/>
          </a:xfrm>
          <a:prstGeom prst="rect">
            <a:avLst/>
          </a:prstGeom>
        </p:spPr>
      </p:pic>
      <p:pic>
        <p:nvPicPr>
          <p:cNvPr id="8" name="Graphic 7" descr="Cloud With Lightning And Rain with solid fill">
            <a:extLst>
              <a:ext uri="{FF2B5EF4-FFF2-40B4-BE49-F238E27FC236}">
                <a16:creationId xmlns:a16="http://schemas.microsoft.com/office/drawing/2014/main" id="{8C6FC799-9634-ABCC-D72B-0BD3FD51D0F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8953" y="3237459"/>
            <a:ext cx="914400" cy="914400"/>
          </a:xfrm>
          <a:prstGeom prst="rect">
            <a:avLst/>
          </a:prstGeom>
        </p:spPr>
      </p:pic>
      <p:sp>
        <p:nvSpPr>
          <p:cNvPr id="10" name="TextBox 9">
            <a:extLst>
              <a:ext uri="{FF2B5EF4-FFF2-40B4-BE49-F238E27FC236}">
                <a16:creationId xmlns:a16="http://schemas.microsoft.com/office/drawing/2014/main" id="{6DCDE89B-A437-4CFF-F742-E8C1216B1E42}"/>
              </a:ext>
            </a:extLst>
          </p:cNvPr>
          <p:cNvSpPr txBox="1"/>
          <p:nvPr/>
        </p:nvSpPr>
        <p:spPr>
          <a:xfrm>
            <a:off x="846163" y="4177685"/>
            <a:ext cx="5115250" cy="1938992"/>
          </a:xfrm>
          <a:prstGeom prst="rect">
            <a:avLst/>
          </a:prstGeom>
          <a:noFill/>
        </p:spPr>
        <p:txBody>
          <a:bodyPr wrap="square">
            <a:spAutoFit/>
          </a:bodyPr>
          <a:lstStyle/>
          <a:p>
            <a:r>
              <a:rPr lang="fr-FR" sz="2400" b="1" noProof="0" dirty="0">
                <a:solidFill>
                  <a:srgbClr val="333333"/>
                </a:solidFill>
              </a:rPr>
              <a:t>La météo </a:t>
            </a:r>
            <a:r>
              <a:rPr lang="fr-FR" sz="2400" noProof="0" dirty="0">
                <a:solidFill>
                  <a:srgbClr val="333333"/>
                </a:solidFill>
              </a:rPr>
              <a:t>est ce que vous ressentez lorsque vous sortez un jour donné. Autrement dit, c'est l'état de l'atmosphère à un endroit précis à court terme.</a:t>
            </a:r>
            <a:endParaRPr lang="fr-FR" sz="2400" i="0" noProof="0" dirty="0">
              <a:solidFill>
                <a:srgbClr val="333333"/>
              </a:solidFill>
              <a:effectLst/>
            </a:endParaRPr>
          </a:p>
        </p:txBody>
      </p:sp>
      <p:sp>
        <p:nvSpPr>
          <p:cNvPr id="12" name="TextBox 11">
            <a:extLst>
              <a:ext uri="{FF2B5EF4-FFF2-40B4-BE49-F238E27FC236}">
                <a16:creationId xmlns:a16="http://schemas.microsoft.com/office/drawing/2014/main" id="{8DA59764-97EA-5427-8B01-E754F216BE12}"/>
              </a:ext>
            </a:extLst>
          </p:cNvPr>
          <p:cNvSpPr txBox="1"/>
          <p:nvPr/>
        </p:nvSpPr>
        <p:spPr>
          <a:xfrm>
            <a:off x="6790652" y="4151859"/>
            <a:ext cx="4641544" cy="1938992"/>
          </a:xfrm>
          <a:prstGeom prst="rect">
            <a:avLst/>
          </a:prstGeom>
          <a:noFill/>
        </p:spPr>
        <p:txBody>
          <a:bodyPr wrap="square">
            <a:spAutoFit/>
          </a:bodyPr>
          <a:lstStyle/>
          <a:p>
            <a:r>
              <a:rPr lang="fr-FR" sz="2400" b="1" noProof="0" dirty="0">
                <a:solidFill>
                  <a:srgbClr val="333333"/>
                </a:solidFill>
              </a:rPr>
              <a:t>Le climat </a:t>
            </a:r>
            <a:r>
              <a:rPr lang="fr-FR" sz="2400" noProof="0" dirty="0">
                <a:solidFill>
                  <a:srgbClr val="333333"/>
                </a:solidFill>
              </a:rPr>
              <a:t>est la moyenne des conditions météorologiques d’un lieu sur une période de temps plus longue, généralement 30 ans ou plus.</a:t>
            </a:r>
            <a:endParaRPr lang="fr-FR" sz="2400" noProof="0" dirty="0"/>
          </a:p>
        </p:txBody>
      </p:sp>
    </p:spTree>
    <p:extLst>
      <p:ext uri="{BB962C8B-B14F-4D97-AF65-F5344CB8AC3E}">
        <p14:creationId xmlns:p14="http://schemas.microsoft.com/office/powerpoint/2010/main" val="42253502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b="1" noProof="0" dirty="0"/>
              <a:t>Atténuation vs Adaptation au changement climatique </a:t>
            </a:r>
          </a:p>
        </p:txBody>
      </p:sp>
      <p:sp>
        <p:nvSpPr>
          <p:cNvPr id="3" name="Content Placeholder 11">
            <a:extLst>
              <a:ext uri="{FF2B5EF4-FFF2-40B4-BE49-F238E27FC236}">
                <a16:creationId xmlns:a16="http://schemas.microsoft.com/office/drawing/2014/main" id="{812B3224-91B6-7D36-5423-343D0FD733B4}"/>
              </a:ext>
            </a:extLst>
          </p:cNvPr>
          <p:cNvSpPr txBox="1">
            <a:spLocks/>
          </p:cNvSpPr>
          <p:nvPr/>
        </p:nvSpPr>
        <p:spPr>
          <a:xfrm>
            <a:off x="184597" y="1226113"/>
            <a:ext cx="5303112" cy="451886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marR="0" lvl="0" indent="0" algn="l" defTabSz="914400" rtl="0" eaLnBrk="1" fontAlgn="auto" latinLnBrk="0" hangingPunct="1">
              <a:lnSpc>
                <a:spcPct val="100000"/>
              </a:lnSpc>
              <a:spcBef>
                <a:spcPts val="0"/>
              </a:spcBef>
              <a:spcAft>
                <a:spcPts val="600"/>
              </a:spcAft>
              <a:buClr>
                <a:srgbClr val="0B5FBA"/>
              </a:buClr>
              <a:buSzTx/>
              <a:buFont typeface="Arial" panose="020B0604020202020204" pitchFamily="34" charset="0"/>
              <a:buNone/>
              <a:tabLst/>
              <a:defRPr/>
            </a:pPr>
            <a:endParaRPr kumimoji="0" lang="fr-FR" sz="2000" b="0" i="0" u="none" strike="noStrike" kern="1200" cap="none" spc="0" normalizeH="0" baseline="0" noProof="0" dirty="0">
              <a:ln>
                <a:noFill/>
              </a:ln>
              <a:solidFill>
                <a:srgbClr val="2B2B2B"/>
              </a:solidFill>
              <a:effectLst/>
              <a:uLnTx/>
              <a:uFillTx/>
              <a:latin typeface="Roboto" panose="02020603050405020304"/>
              <a:ea typeface="Roboto"/>
              <a:cs typeface="+mn-cs"/>
            </a:endParaRPr>
          </a:p>
        </p:txBody>
      </p:sp>
      <p:sp>
        <p:nvSpPr>
          <p:cNvPr id="11" name="Rectangle: Rounded Corners 10">
            <a:extLst>
              <a:ext uri="{FF2B5EF4-FFF2-40B4-BE49-F238E27FC236}">
                <a16:creationId xmlns:a16="http://schemas.microsoft.com/office/drawing/2014/main" id="{A25C7C1D-96D6-65A8-BAAD-35BA2972667D}"/>
              </a:ext>
            </a:extLst>
          </p:cNvPr>
          <p:cNvSpPr/>
          <p:nvPr/>
        </p:nvSpPr>
        <p:spPr>
          <a:xfrm>
            <a:off x="745896" y="986313"/>
            <a:ext cx="5163788" cy="2654742"/>
          </a:xfrm>
          <a:prstGeom prst="roundRect">
            <a:avLst/>
          </a:prstGeom>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39725" lvl="0" indent="-339725" algn="ct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sz="2000" b="1" noProof="0" dirty="0">
                <a:solidFill>
                  <a:schemeClr val="accent4"/>
                </a:solidFill>
                <a:latin typeface="+mj-lt"/>
              </a:rPr>
              <a:t>Atténuation du changement climatique</a:t>
            </a:r>
          </a:p>
          <a:p>
            <a:pPr marL="339725" lvl="0" indent="-339725" algn="ct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noProof="0" dirty="0">
                <a:solidFill>
                  <a:prstClr val="black"/>
                </a:solidFill>
                <a:latin typeface="+mj-lt"/>
              </a:rPr>
              <a:t>Une intervention humaine visant à réduire les émissions (sources) ou à augmenter les puits de gaz à effet de serre (GES)</a:t>
            </a:r>
          </a:p>
        </p:txBody>
      </p:sp>
      <p:sp>
        <p:nvSpPr>
          <p:cNvPr id="13" name="Rectangle: Rounded Corners 12">
            <a:extLst>
              <a:ext uri="{FF2B5EF4-FFF2-40B4-BE49-F238E27FC236}">
                <a16:creationId xmlns:a16="http://schemas.microsoft.com/office/drawing/2014/main" id="{21400014-5B03-913E-54CA-A57B8BC0EEF6}"/>
              </a:ext>
            </a:extLst>
          </p:cNvPr>
          <p:cNvSpPr/>
          <p:nvPr/>
        </p:nvSpPr>
        <p:spPr>
          <a:xfrm>
            <a:off x="6282318" y="986313"/>
            <a:ext cx="4927938" cy="2654742"/>
          </a:xfrm>
          <a:prstGeom prst="roundRect">
            <a:avLst/>
          </a:prstGeom>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39725" lvl="0" indent="-339725" algn="ct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sz="2000" b="1" noProof="0" dirty="0">
                <a:solidFill>
                  <a:schemeClr val="accent2"/>
                </a:solidFill>
                <a:latin typeface="+mj-lt"/>
              </a:rPr>
              <a:t>Adaptation au changement climatique</a:t>
            </a:r>
          </a:p>
          <a:p>
            <a:pPr marL="339725" lvl="0" indent="-339725" algn="ct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noProof="0" dirty="0">
                <a:solidFill>
                  <a:prstClr val="black"/>
                </a:solidFill>
                <a:latin typeface="+mj-lt"/>
              </a:rPr>
              <a:t>Le processus d'ajustement au climat réel ou prévu et à ses effets, afin de modérer les dommages ou d'exploiter les opportunités bénéfiques</a:t>
            </a:r>
          </a:p>
        </p:txBody>
      </p:sp>
      <p:sp>
        <p:nvSpPr>
          <p:cNvPr id="7" name="TextBox 6">
            <a:extLst>
              <a:ext uri="{FF2B5EF4-FFF2-40B4-BE49-F238E27FC236}">
                <a16:creationId xmlns:a16="http://schemas.microsoft.com/office/drawing/2014/main" id="{DD4A7A81-D880-8151-5297-938A5FF5943F}"/>
              </a:ext>
            </a:extLst>
          </p:cNvPr>
          <p:cNvSpPr txBox="1"/>
          <p:nvPr/>
        </p:nvSpPr>
        <p:spPr>
          <a:xfrm>
            <a:off x="745896" y="3985412"/>
            <a:ext cx="3827813" cy="1538883"/>
          </a:xfrm>
          <a:prstGeom prst="rect">
            <a:avLst/>
          </a:prstGeom>
          <a:noFill/>
        </p:spPr>
        <p:txBody>
          <a:bodyPr wrap="square" rtlCol="0">
            <a:spAutoFit/>
          </a:bodyPr>
          <a:lstStyle/>
          <a:p>
            <a:r>
              <a:rPr lang="fr-FR" sz="2000" b="1" noProof="0" dirty="0">
                <a:solidFill>
                  <a:schemeClr val="accent4"/>
                </a:solidFill>
                <a:latin typeface="+mj-lt"/>
              </a:rPr>
              <a:t>Exemple d'action d'atténuation du changement climatique:</a:t>
            </a:r>
            <a:r>
              <a:rPr lang="fr-FR" noProof="0" dirty="0"/>
              <a:t> Produire de l'énergie à partir de panneaux solaires plutôt que de générateurs diesel</a:t>
            </a:r>
          </a:p>
        </p:txBody>
      </p:sp>
      <p:pic>
        <p:nvPicPr>
          <p:cNvPr id="4" name="Graphic 3" descr="Solar Panels with solid fill">
            <a:extLst>
              <a:ext uri="{FF2B5EF4-FFF2-40B4-BE49-F238E27FC236}">
                <a16:creationId xmlns:a16="http://schemas.microsoft.com/office/drawing/2014/main" id="{2D50D108-6F0F-1D27-F58B-5701AD6F2E2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26503" y="5134245"/>
            <a:ext cx="1294411" cy="1294411"/>
          </a:xfrm>
          <a:prstGeom prst="rect">
            <a:avLst/>
          </a:prstGeom>
        </p:spPr>
      </p:pic>
      <p:sp>
        <p:nvSpPr>
          <p:cNvPr id="9" name="TextBox 8">
            <a:extLst>
              <a:ext uri="{FF2B5EF4-FFF2-40B4-BE49-F238E27FC236}">
                <a16:creationId xmlns:a16="http://schemas.microsoft.com/office/drawing/2014/main" id="{769DF027-5265-9EFB-45BA-14053E23A0E8}"/>
              </a:ext>
            </a:extLst>
          </p:cNvPr>
          <p:cNvSpPr txBox="1"/>
          <p:nvPr/>
        </p:nvSpPr>
        <p:spPr>
          <a:xfrm>
            <a:off x="6282318" y="3985412"/>
            <a:ext cx="4927938" cy="1538883"/>
          </a:xfrm>
          <a:prstGeom prst="rect">
            <a:avLst/>
          </a:prstGeom>
          <a:noFill/>
        </p:spPr>
        <p:txBody>
          <a:bodyPr wrap="square" rtlCol="0">
            <a:spAutoFit/>
          </a:bodyPr>
          <a:lstStyle/>
          <a:p>
            <a:r>
              <a:rPr lang="fr-FR" sz="2000" b="1" noProof="0" dirty="0">
                <a:solidFill>
                  <a:schemeClr val="accent2"/>
                </a:solidFill>
                <a:latin typeface="+mj-lt"/>
              </a:rPr>
              <a:t>Exemple d'action d'adaptation au changement climatique:</a:t>
            </a:r>
            <a:r>
              <a:rPr lang="fr-FR" noProof="0" dirty="0"/>
              <a:t> Installation de ponceaux supplémentaires sous une route pour faire face à une augmentation prévue de l'intensité des précipitations dans le futur.</a:t>
            </a:r>
          </a:p>
        </p:txBody>
      </p:sp>
      <p:sp>
        <p:nvSpPr>
          <p:cNvPr id="14" name="Rectangle 13">
            <a:extLst>
              <a:ext uri="{FF2B5EF4-FFF2-40B4-BE49-F238E27FC236}">
                <a16:creationId xmlns:a16="http://schemas.microsoft.com/office/drawing/2014/main" id="{050F1F0F-55FA-C9F4-3AF8-B6EA29CA0315}"/>
              </a:ext>
            </a:extLst>
          </p:cNvPr>
          <p:cNvSpPr/>
          <p:nvPr/>
        </p:nvSpPr>
        <p:spPr>
          <a:xfrm>
            <a:off x="9157252" y="5530447"/>
            <a:ext cx="2623931" cy="114979"/>
          </a:xfrm>
          <a:prstGeom prst="rect">
            <a:avLst/>
          </a:prstGeom>
          <a:solidFill>
            <a:schemeClr val="accent2"/>
          </a:solidFill>
          <a:ln w="14387" cap="flat">
            <a:noFill/>
            <a:prstDash val="solid"/>
            <a:miter/>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8" name="Freeform: Shape 17">
            <a:extLst>
              <a:ext uri="{FF2B5EF4-FFF2-40B4-BE49-F238E27FC236}">
                <a16:creationId xmlns:a16="http://schemas.microsoft.com/office/drawing/2014/main" id="{E64C6EEB-B7B6-2660-6FF6-F34394E71706}"/>
              </a:ext>
            </a:extLst>
          </p:cNvPr>
          <p:cNvSpPr/>
          <p:nvPr/>
        </p:nvSpPr>
        <p:spPr>
          <a:xfrm>
            <a:off x="9541565" y="5768986"/>
            <a:ext cx="569843" cy="424070"/>
          </a:xfrm>
          <a:custGeom>
            <a:avLst/>
            <a:gdLst>
              <a:gd name="connsiteX0" fmla="*/ 13252 w 609600"/>
              <a:gd name="connsiteY0" fmla="*/ 556591 h 596348"/>
              <a:gd name="connsiteX1" fmla="*/ 0 w 609600"/>
              <a:gd name="connsiteY1" fmla="*/ 13252 h 596348"/>
              <a:gd name="connsiteX2" fmla="*/ 583095 w 609600"/>
              <a:gd name="connsiteY2" fmla="*/ 0 h 596348"/>
              <a:gd name="connsiteX3" fmla="*/ 609600 w 609600"/>
              <a:gd name="connsiteY3" fmla="*/ 596348 h 596348"/>
            </a:gdLst>
            <a:ahLst/>
            <a:cxnLst>
              <a:cxn ang="0">
                <a:pos x="connsiteX0" y="connsiteY0"/>
              </a:cxn>
              <a:cxn ang="0">
                <a:pos x="connsiteX1" y="connsiteY1"/>
              </a:cxn>
              <a:cxn ang="0">
                <a:pos x="connsiteX2" y="connsiteY2"/>
              </a:cxn>
              <a:cxn ang="0">
                <a:pos x="connsiteX3" y="connsiteY3"/>
              </a:cxn>
            </a:cxnLst>
            <a:rect l="l" t="t" r="r" b="b"/>
            <a:pathLst>
              <a:path w="609600" h="596348">
                <a:moveTo>
                  <a:pt x="13252" y="556591"/>
                </a:moveTo>
                <a:lnTo>
                  <a:pt x="0" y="13252"/>
                </a:lnTo>
                <a:lnTo>
                  <a:pt x="583095" y="0"/>
                </a:lnTo>
                <a:lnTo>
                  <a:pt x="609600" y="596348"/>
                </a:lnTo>
              </a:path>
            </a:pathLst>
          </a:cu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9" name="Freeform: Shape 18">
            <a:extLst>
              <a:ext uri="{FF2B5EF4-FFF2-40B4-BE49-F238E27FC236}">
                <a16:creationId xmlns:a16="http://schemas.microsoft.com/office/drawing/2014/main" id="{E0CD79F2-CBC5-F31C-5CC3-EE493E0531FD}"/>
              </a:ext>
            </a:extLst>
          </p:cNvPr>
          <p:cNvSpPr/>
          <p:nvPr/>
        </p:nvSpPr>
        <p:spPr>
          <a:xfrm>
            <a:off x="10223961" y="5768986"/>
            <a:ext cx="569843" cy="424070"/>
          </a:xfrm>
          <a:custGeom>
            <a:avLst/>
            <a:gdLst>
              <a:gd name="connsiteX0" fmla="*/ 13252 w 609600"/>
              <a:gd name="connsiteY0" fmla="*/ 556591 h 596348"/>
              <a:gd name="connsiteX1" fmla="*/ 0 w 609600"/>
              <a:gd name="connsiteY1" fmla="*/ 13252 h 596348"/>
              <a:gd name="connsiteX2" fmla="*/ 583095 w 609600"/>
              <a:gd name="connsiteY2" fmla="*/ 0 h 596348"/>
              <a:gd name="connsiteX3" fmla="*/ 609600 w 609600"/>
              <a:gd name="connsiteY3" fmla="*/ 596348 h 596348"/>
            </a:gdLst>
            <a:ahLst/>
            <a:cxnLst>
              <a:cxn ang="0">
                <a:pos x="connsiteX0" y="connsiteY0"/>
              </a:cxn>
              <a:cxn ang="0">
                <a:pos x="connsiteX1" y="connsiteY1"/>
              </a:cxn>
              <a:cxn ang="0">
                <a:pos x="connsiteX2" y="connsiteY2"/>
              </a:cxn>
              <a:cxn ang="0">
                <a:pos x="connsiteX3" y="connsiteY3"/>
              </a:cxn>
            </a:cxnLst>
            <a:rect l="l" t="t" r="r" b="b"/>
            <a:pathLst>
              <a:path w="609600" h="596348">
                <a:moveTo>
                  <a:pt x="13252" y="556591"/>
                </a:moveTo>
                <a:lnTo>
                  <a:pt x="0" y="13252"/>
                </a:lnTo>
                <a:lnTo>
                  <a:pt x="583095" y="0"/>
                </a:lnTo>
                <a:lnTo>
                  <a:pt x="609600" y="596348"/>
                </a:lnTo>
              </a:path>
            </a:pathLst>
          </a:cu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0" name="Freeform: Shape 19">
            <a:extLst>
              <a:ext uri="{FF2B5EF4-FFF2-40B4-BE49-F238E27FC236}">
                <a16:creationId xmlns:a16="http://schemas.microsoft.com/office/drawing/2014/main" id="{73CB6197-853F-BDEF-DC2B-A04EC5712F7E}"/>
              </a:ext>
            </a:extLst>
          </p:cNvPr>
          <p:cNvSpPr/>
          <p:nvPr/>
        </p:nvSpPr>
        <p:spPr>
          <a:xfrm>
            <a:off x="10864750" y="5768986"/>
            <a:ext cx="569843" cy="424070"/>
          </a:xfrm>
          <a:custGeom>
            <a:avLst/>
            <a:gdLst>
              <a:gd name="connsiteX0" fmla="*/ 13252 w 609600"/>
              <a:gd name="connsiteY0" fmla="*/ 556591 h 596348"/>
              <a:gd name="connsiteX1" fmla="*/ 0 w 609600"/>
              <a:gd name="connsiteY1" fmla="*/ 13252 h 596348"/>
              <a:gd name="connsiteX2" fmla="*/ 583095 w 609600"/>
              <a:gd name="connsiteY2" fmla="*/ 0 h 596348"/>
              <a:gd name="connsiteX3" fmla="*/ 609600 w 609600"/>
              <a:gd name="connsiteY3" fmla="*/ 596348 h 596348"/>
            </a:gdLst>
            <a:ahLst/>
            <a:cxnLst>
              <a:cxn ang="0">
                <a:pos x="connsiteX0" y="connsiteY0"/>
              </a:cxn>
              <a:cxn ang="0">
                <a:pos x="connsiteX1" y="connsiteY1"/>
              </a:cxn>
              <a:cxn ang="0">
                <a:pos x="connsiteX2" y="connsiteY2"/>
              </a:cxn>
              <a:cxn ang="0">
                <a:pos x="connsiteX3" y="connsiteY3"/>
              </a:cxn>
            </a:cxnLst>
            <a:rect l="l" t="t" r="r" b="b"/>
            <a:pathLst>
              <a:path w="609600" h="596348">
                <a:moveTo>
                  <a:pt x="13252" y="556591"/>
                </a:moveTo>
                <a:lnTo>
                  <a:pt x="0" y="13252"/>
                </a:lnTo>
                <a:lnTo>
                  <a:pt x="583095" y="0"/>
                </a:lnTo>
                <a:lnTo>
                  <a:pt x="609600" y="596348"/>
                </a:lnTo>
              </a:path>
            </a:pathLst>
          </a:cu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Tree>
    <p:extLst>
      <p:ext uri="{BB962C8B-B14F-4D97-AF65-F5344CB8AC3E}">
        <p14:creationId xmlns:p14="http://schemas.microsoft.com/office/powerpoint/2010/main" val="2369352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p:bldP spid="9" grpId="0"/>
      <p:bldP spid="14" grpId="0" animBg="1"/>
      <p:bldP spid="18" grpId="0" animBg="1"/>
      <p:bldP spid="19" grpId="0" animBg="1"/>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b="1" noProof="0" dirty="0"/>
              <a:t>Résilience climatique</a:t>
            </a:r>
          </a:p>
        </p:txBody>
      </p:sp>
      <p:sp>
        <p:nvSpPr>
          <p:cNvPr id="3" name="Content Placeholder 11">
            <a:extLst>
              <a:ext uri="{FF2B5EF4-FFF2-40B4-BE49-F238E27FC236}">
                <a16:creationId xmlns:a16="http://schemas.microsoft.com/office/drawing/2014/main" id="{812B3224-91B6-7D36-5423-343D0FD733B4}"/>
              </a:ext>
            </a:extLst>
          </p:cNvPr>
          <p:cNvSpPr txBox="1">
            <a:spLocks/>
          </p:cNvSpPr>
          <p:nvPr/>
        </p:nvSpPr>
        <p:spPr>
          <a:xfrm>
            <a:off x="184597" y="1226113"/>
            <a:ext cx="5303112" cy="451886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marR="0" lvl="0" indent="0" algn="l" defTabSz="914400" rtl="0" eaLnBrk="1" fontAlgn="auto" latinLnBrk="0" hangingPunct="1">
              <a:lnSpc>
                <a:spcPct val="100000"/>
              </a:lnSpc>
              <a:spcBef>
                <a:spcPts val="0"/>
              </a:spcBef>
              <a:spcAft>
                <a:spcPts val="600"/>
              </a:spcAft>
              <a:buClr>
                <a:srgbClr val="0B5FBA"/>
              </a:buClr>
              <a:buSzTx/>
              <a:buFont typeface="Arial" panose="020B0604020202020204" pitchFamily="34" charset="0"/>
              <a:buNone/>
              <a:tabLst/>
              <a:defRPr/>
            </a:pPr>
            <a:endParaRPr kumimoji="0" lang="fr-FR" sz="2000" b="0" i="0" u="none" strike="noStrike" kern="1200" cap="none" spc="0" normalizeH="0" baseline="0" noProof="0" dirty="0">
              <a:ln>
                <a:noFill/>
              </a:ln>
              <a:solidFill>
                <a:srgbClr val="2B2B2B"/>
              </a:solidFill>
              <a:effectLst/>
              <a:uLnTx/>
              <a:uFillTx/>
              <a:latin typeface="Roboto" panose="02020603050405020304"/>
              <a:ea typeface="Roboto"/>
              <a:cs typeface="+mn-cs"/>
            </a:endParaRPr>
          </a:p>
        </p:txBody>
      </p:sp>
      <p:sp>
        <p:nvSpPr>
          <p:cNvPr id="13" name="Rectangle: Rounded Corners 12">
            <a:extLst>
              <a:ext uri="{FF2B5EF4-FFF2-40B4-BE49-F238E27FC236}">
                <a16:creationId xmlns:a16="http://schemas.microsoft.com/office/drawing/2014/main" id="{21400014-5B03-913E-54CA-A57B8BC0EEF6}"/>
              </a:ext>
            </a:extLst>
          </p:cNvPr>
          <p:cNvSpPr/>
          <p:nvPr/>
        </p:nvSpPr>
        <p:spPr>
          <a:xfrm>
            <a:off x="6282318" y="986313"/>
            <a:ext cx="4927938" cy="2654742"/>
          </a:xfrm>
          <a:prstGeom prst="roundRect">
            <a:avLst/>
          </a:prstGeom>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39725" lvl="0" indent="-339725" algn="ct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sz="2000" b="1" noProof="0" dirty="0">
                <a:solidFill>
                  <a:schemeClr val="accent2"/>
                </a:solidFill>
                <a:latin typeface="+mj-lt"/>
              </a:rPr>
              <a:t>Adaptation au changement climatique</a:t>
            </a:r>
          </a:p>
          <a:p>
            <a:pPr marL="339725" lvl="0" indent="-339725" algn="ct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noProof="0" dirty="0">
                <a:solidFill>
                  <a:prstClr val="black"/>
                </a:solidFill>
                <a:latin typeface="+mj-lt"/>
              </a:rPr>
              <a:t>Le processus d'ajustement au climat réel ou prévu et à ses effets, afin de modérer les dommages ou d'exploiter les opportunités bénéfiques</a:t>
            </a:r>
          </a:p>
        </p:txBody>
      </p:sp>
      <p:sp>
        <p:nvSpPr>
          <p:cNvPr id="5" name="Rectangle: Rounded Corners 4">
            <a:extLst>
              <a:ext uri="{FF2B5EF4-FFF2-40B4-BE49-F238E27FC236}">
                <a16:creationId xmlns:a16="http://schemas.microsoft.com/office/drawing/2014/main" id="{57BB4746-073F-5991-3D61-B2394FF227E9}"/>
              </a:ext>
            </a:extLst>
          </p:cNvPr>
          <p:cNvSpPr/>
          <p:nvPr/>
        </p:nvSpPr>
        <p:spPr>
          <a:xfrm>
            <a:off x="6282317" y="3961662"/>
            <a:ext cx="4927939" cy="2654741"/>
          </a:xfrm>
          <a:prstGeom prst="roundRect">
            <a:avLst/>
          </a:prstGeom>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39725" lvl="0" indent="-339725" algn="ctr" defTabSz="457200">
              <a:lnSpc>
                <a:spcPct val="8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sz="2000" b="1" noProof="0" dirty="0">
                <a:solidFill>
                  <a:schemeClr val="accent3"/>
                </a:solidFill>
                <a:latin typeface="+mj-lt"/>
              </a:rPr>
              <a:t>Résilience</a:t>
            </a:r>
            <a:endParaRPr kumimoji="0" lang="fr-FR" sz="2000" b="1" i="0" u="none" strike="noStrike" kern="1200" cap="none" spc="0" normalizeH="0" baseline="0" noProof="0" dirty="0">
              <a:ln>
                <a:noFill/>
              </a:ln>
              <a:solidFill>
                <a:schemeClr val="accent3"/>
              </a:solidFill>
              <a:effectLst/>
              <a:uLnTx/>
              <a:uFillTx/>
              <a:latin typeface="+mj-lt"/>
            </a:endParaRPr>
          </a:p>
          <a:p>
            <a:pPr algn="ctr">
              <a:defRPr/>
            </a:pPr>
            <a:r>
              <a:rPr lang="fr-FR" noProof="0" dirty="0">
                <a:solidFill>
                  <a:prstClr val="black"/>
                </a:solidFill>
                <a:latin typeface="+mj-lt"/>
              </a:rPr>
              <a:t>La capacité des systèmes sociaux, économiques et environnementaux à faire face à un événement, une tendance ou une perturbation dangereuse, en réagissant ou en se réorganisant de manière à maintenir leur fonction essentielle, leur identité et leur structure.</a:t>
            </a:r>
          </a:p>
        </p:txBody>
      </p:sp>
      <p:sp>
        <p:nvSpPr>
          <p:cNvPr id="6" name="Rectangle: Rounded Corners 5">
            <a:extLst>
              <a:ext uri="{FF2B5EF4-FFF2-40B4-BE49-F238E27FC236}">
                <a16:creationId xmlns:a16="http://schemas.microsoft.com/office/drawing/2014/main" id="{C1EF3859-86E5-42EE-75B3-7C37433A8392}"/>
              </a:ext>
            </a:extLst>
          </p:cNvPr>
          <p:cNvSpPr/>
          <p:nvPr/>
        </p:nvSpPr>
        <p:spPr>
          <a:xfrm>
            <a:off x="981745" y="3961661"/>
            <a:ext cx="4927939" cy="2654741"/>
          </a:xfrm>
          <a:prstGeom prst="roundRect">
            <a:avLst/>
          </a:prstGeom>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39725" lvl="0" indent="-339725" algn="ct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sz="2000" b="1" noProof="0" dirty="0">
                <a:solidFill>
                  <a:schemeClr val="accent3"/>
                </a:solidFill>
                <a:latin typeface="+mj-lt"/>
              </a:rPr>
              <a:t>Résilience climatique</a:t>
            </a:r>
          </a:p>
          <a:p>
            <a:pPr marL="339725" lvl="0" indent="-339725" algn="ct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noProof="0" dirty="0">
                <a:solidFill>
                  <a:prstClr val="black"/>
                </a:solidFill>
                <a:latin typeface="+mj-lt"/>
              </a:rPr>
              <a:t>La capacité des systèmes sociaux, économiques et environnementaux à faire face à un événement, une tendance ou une perturbation climatique dangereux, en réagissant ou en se réorganisant de manière à maintenir leur fonction essentielle, leur identité et leur structure.</a:t>
            </a:r>
          </a:p>
        </p:txBody>
      </p:sp>
    </p:spTree>
    <p:extLst>
      <p:ext uri="{BB962C8B-B14F-4D97-AF65-F5344CB8AC3E}">
        <p14:creationId xmlns:p14="http://schemas.microsoft.com/office/powerpoint/2010/main" val="1308094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5"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b="1" noProof="0" dirty="0"/>
              <a:t>Risque climatique </a:t>
            </a:r>
          </a:p>
        </p:txBody>
      </p:sp>
      <p:sp>
        <p:nvSpPr>
          <p:cNvPr id="22" name="TextBox 21">
            <a:extLst>
              <a:ext uri="{FF2B5EF4-FFF2-40B4-BE49-F238E27FC236}">
                <a16:creationId xmlns:a16="http://schemas.microsoft.com/office/drawing/2014/main" id="{E83475C2-6927-BD48-4569-F245ABE5A039}"/>
              </a:ext>
            </a:extLst>
          </p:cNvPr>
          <p:cNvSpPr txBox="1"/>
          <p:nvPr/>
        </p:nvSpPr>
        <p:spPr>
          <a:xfrm>
            <a:off x="736271" y="6642556"/>
            <a:ext cx="11455729" cy="215444"/>
          </a:xfrm>
          <a:prstGeom prst="rect">
            <a:avLst/>
          </a:prstGeom>
          <a:noFill/>
        </p:spPr>
        <p:txBody>
          <a:bodyPr wrap="square">
            <a:spAutoFit/>
          </a:bodyPr>
          <a:lstStyle/>
          <a:p>
            <a:pPr algn="r"/>
            <a:r>
              <a:rPr lang="fr-FR" sz="800" i="1" noProof="0" dirty="0" err="1">
                <a:solidFill>
                  <a:schemeClr val="accent1"/>
                </a:solidFill>
              </a:rPr>
              <a:t>Adapted</a:t>
            </a:r>
            <a:r>
              <a:rPr lang="fr-FR" sz="800" i="1" noProof="0" dirty="0">
                <a:solidFill>
                  <a:schemeClr val="accent1"/>
                </a:solidFill>
              </a:rPr>
              <a:t> </a:t>
            </a:r>
            <a:r>
              <a:rPr lang="fr-FR" sz="800" i="1" noProof="0" dirty="0" err="1">
                <a:solidFill>
                  <a:schemeClr val="accent1"/>
                </a:solidFill>
              </a:rPr>
              <a:t>from</a:t>
            </a:r>
            <a:r>
              <a:rPr lang="fr-FR" sz="800" i="1" noProof="0" dirty="0">
                <a:solidFill>
                  <a:schemeClr val="accent1"/>
                </a:solidFill>
              </a:rPr>
              <a:t>: </a:t>
            </a:r>
            <a:r>
              <a:rPr lang="fr-FR" sz="800" i="1" noProof="0" dirty="0" err="1">
                <a:solidFill>
                  <a:schemeClr val="accent1"/>
                </a:solidFill>
              </a:rPr>
              <a:t>Climate</a:t>
            </a:r>
            <a:r>
              <a:rPr lang="fr-FR" sz="800" i="1" noProof="0" dirty="0">
                <a:solidFill>
                  <a:schemeClr val="accent1"/>
                </a:solidFill>
              </a:rPr>
              <a:t> Change 2014: </a:t>
            </a:r>
            <a:r>
              <a:rPr lang="fr-FR" sz="800" i="1" noProof="0" dirty="0" err="1">
                <a:solidFill>
                  <a:schemeClr val="accent1"/>
                </a:solidFill>
              </a:rPr>
              <a:t>Synthesis</a:t>
            </a:r>
            <a:r>
              <a:rPr lang="fr-FR" sz="800" i="1" noProof="0" dirty="0">
                <a:solidFill>
                  <a:schemeClr val="accent1"/>
                </a:solidFill>
              </a:rPr>
              <a:t> Report. Contribution of </a:t>
            </a:r>
            <a:r>
              <a:rPr lang="fr-FR" sz="800" i="1" noProof="0" dirty="0" err="1">
                <a:solidFill>
                  <a:schemeClr val="accent1"/>
                </a:solidFill>
              </a:rPr>
              <a:t>Working</a:t>
            </a:r>
            <a:r>
              <a:rPr lang="fr-FR" sz="800" i="1" noProof="0" dirty="0">
                <a:solidFill>
                  <a:schemeClr val="accent1"/>
                </a:solidFill>
              </a:rPr>
              <a:t> Groups I, II and III to the </a:t>
            </a:r>
            <a:r>
              <a:rPr lang="fr-FR" sz="800" i="1" noProof="0" dirty="0" err="1">
                <a:solidFill>
                  <a:schemeClr val="accent1"/>
                </a:solidFill>
              </a:rPr>
              <a:t>Fifth</a:t>
            </a:r>
            <a:r>
              <a:rPr lang="fr-FR" sz="800" i="1" noProof="0" dirty="0">
                <a:solidFill>
                  <a:schemeClr val="accent1"/>
                </a:solidFill>
              </a:rPr>
              <a:t> </a:t>
            </a:r>
            <a:r>
              <a:rPr lang="fr-FR" sz="800" i="1" noProof="0" dirty="0" err="1">
                <a:solidFill>
                  <a:schemeClr val="accent1"/>
                </a:solidFill>
              </a:rPr>
              <a:t>Assessment</a:t>
            </a:r>
            <a:r>
              <a:rPr lang="fr-FR" sz="800" i="1" noProof="0" dirty="0">
                <a:solidFill>
                  <a:schemeClr val="accent1"/>
                </a:solidFill>
              </a:rPr>
              <a:t> Report of the </a:t>
            </a:r>
            <a:r>
              <a:rPr lang="fr-FR" sz="800" i="1" noProof="0" dirty="0" err="1">
                <a:solidFill>
                  <a:schemeClr val="accent1"/>
                </a:solidFill>
              </a:rPr>
              <a:t>Intergovernmental</a:t>
            </a:r>
            <a:r>
              <a:rPr lang="fr-FR" sz="800" i="1" noProof="0" dirty="0">
                <a:solidFill>
                  <a:schemeClr val="accent1"/>
                </a:solidFill>
              </a:rPr>
              <a:t> Panel on </a:t>
            </a:r>
            <a:r>
              <a:rPr lang="fr-FR" sz="800" i="1" noProof="0" dirty="0" err="1">
                <a:solidFill>
                  <a:schemeClr val="accent1"/>
                </a:solidFill>
              </a:rPr>
              <a:t>Climate</a:t>
            </a:r>
            <a:r>
              <a:rPr lang="fr-FR" sz="800" i="1" noProof="0" dirty="0">
                <a:solidFill>
                  <a:schemeClr val="accent1"/>
                </a:solidFill>
              </a:rPr>
              <a:t> Change ; IPCC, Geneva, </a:t>
            </a:r>
            <a:r>
              <a:rPr lang="fr-FR" sz="800" i="1" noProof="0" dirty="0" err="1">
                <a:solidFill>
                  <a:schemeClr val="accent1"/>
                </a:solidFill>
              </a:rPr>
              <a:t>Switzerland</a:t>
            </a:r>
            <a:r>
              <a:rPr lang="fr-FR" sz="800" i="1" noProof="0" dirty="0">
                <a:solidFill>
                  <a:schemeClr val="accent1"/>
                </a:solidFill>
              </a:rPr>
              <a:t>, pp. 117-130.</a:t>
            </a:r>
          </a:p>
        </p:txBody>
      </p:sp>
      <p:sp>
        <p:nvSpPr>
          <p:cNvPr id="26" name="Rectangle: Rounded Corners 25">
            <a:extLst>
              <a:ext uri="{FF2B5EF4-FFF2-40B4-BE49-F238E27FC236}">
                <a16:creationId xmlns:a16="http://schemas.microsoft.com/office/drawing/2014/main" id="{1B80A446-0740-4026-8F97-A8E2B7DB9D7A}"/>
              </a:ext>
            </a:extLst>
          </p:cNvPr>
          <p:cNvSpPr/>
          <p:nvPr/>
        </p:nvSpPr>
        <p:spPr>
          <a:xfrm>
            <a:off x="596899" y="988186"/>
            <a:ext cx="5292486" cy="4858010"/>
          </a:xfrm>
          <a:prstGeom prst="roundRect">
            <a:avLst>
              <a:gd name="adj" fmla="val 9217"/>
            </a:avLst>
          </a:prstGeom>
          <a:solidFill>
            <a:schemeClr val="bg1">
              <a:lumMod val="65000"/>
              <a:alpha val="10196"/>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42900" indent="-342900">
              <a:buFont typeface="Arial" panose="020B0604020202020204" pitchFamily="34" charset="0"/>
              <a:buChar char="•"/>
              <a:defRPr/>
            </a:pPr>
            <a:r>
              <a:rPr lang="fr-FR" b="1" noProof="0" dirty="0">
                <a:solidFill>
                  <a:prstClr val="black"/>
                </a:solidFill>
                <a:latin typeface="+mj-lt"/>
              </a:rPr>
              <a:t>Le risque </a:t>
            </a:r>
            <a:r>
              <a:rPr lang="fr-FR" noProof="0" dirty="0">
                <a:solidFill>
                  <a:prstClr val="black"/>
                </a:solidFill>
                <a:latin typeface="+mj-lt"/>
              </a:rPr>
              <a:t>est le potentiel de conséquences sur les vies, les moyens de subsistance, la santé et le bien-être, les écosystèmes et les espèces, les biens économiques, sociaux et culturels, les services (y compris les services écosystémiques) et les infrastructures.</a:t>
            </a:r>
          </a:p>
          <a:p>
            <a:pPr marL="342900" indent="-342900">
              <a:buFont typeface="Arial" panose="020B0604020202020204" pitchFamily="34" charset="0"/>
              <a:buChar char="•"/>
              <a:defRPr/>
            </a:pPr>
            <a:endParaRPr lang="fr-FR" i="1" noProof="0" dirty="0">
              <a:solidFill>
                <a:prstClr val="black"/>
              </a:solidFill>
              <a:latin typeface="+mj-lt"/>
            </a:endParaRPr>
          </a:p>
          <a:p>
            <a:pPr marL="342900" indent="-342900">
              <a:buFont typeface="Arial" panose="020B0604020202020204" pitchFamily="34" charset="0"/>
              <a:buChar char="•"/>
              <a:defRPr/>
            </a:pPr>
            <a:r>
              <a:rPr lang="fr-FR" sz="2400" i="1" dirty="0">
                <a:solidFill>
                  <a:prstClr val="black"/>
                </a:solidFill>
                <a:latin typeface="+mj-lt"/>
              </a:rPr>
              <a:t>« </a:t>
            </a:r>
            <a:r>
              <a:rPr lang="fr-FR" sz="2400" noProof="0" dirty="0">
                <a:solidFill>
                  <a:prstClr val="black"/>
                </a:solidFill>
                <a:latin typeface="+mj-lt"/>
              </a:rPr>
              <a:t>Peut-être que quelque chose de mal va arriver</a:t>
            </a:r>
            <a:r>
              <a:rPr lang="fr-FR" sz="2400" i="1" dirty="0">
                <a:solidFill>
                  <a:prstClr val="black"/>
                </a:solidFill>
                <a:latin typeface="+mj-lt"/>
              </a:rPr>
              <a:t> »</a:t>
            </a:r>
            <a:endParaRPr lang="fr-FR" sz="2400" i="1" noProof="0" dirty="0">
              <a:solidFill>
                <a:prstClr val="black"/>
              </a:solidFill>
              <a:latin typeface="+mj-lt"/>
            </a:endParaRPr>
          </a:p>
          <a:p>
            <a:pPr marL="342900" indent="-342900">
              <a:buFont typeface="Arial" panose="020B0604020202020204" pitchFamily="34" charset="0"/>
              <a:buChar char="•"/>
              <a:defRPr/>
            </a:pPr>
            <a:endParaRPr kumimoji="0" lang="fr-FR" i="1" u="none" strike="noStrike" kern="1200" cap="none" spc="0" normalizeH="0" baseline="0" noProof="0" dirty="0">
              <a:ln>
                <a:noFill/>
              </a:ln>
              <a:solidFill>
                <a:prstClr val="black"/>
              </a:solidFill>
              <a:effectLst/>
              <a:uLnTx/>
              <a:uFillTx/>
              <a:latin typeface="+mj-lt"/>
            </a:endParaRPr>
          </a:p>
          <a:p>
            <a:pPr marL="285750" indent="-285750">
              <a:buFont typeface="Arial" panose="020B0604020202020204" pitchFamily="34" charset="0"/>
              <a:buChar char="•"/>
              <a:defRPr/>
            </a:pPr>
            <a:r>
              <a:rPr lang="fr-FR" noProof="0" dirty="0">
                <a:solidFill>
                  <a:prstClr val="black"/>
                </a:solidFill>
                <a:latin typeface="+mj-lt"/>
              </a:rPr>
              <a:t>Le risque résulte de l’interaction entre </a:t>
            </a:r>
            <a:r>
              <a:rPr lang="fr-FR" noProof="0" dirty="0">
                <a:solidFill>
                  <a:schemeClr val="accent5">
                    <a:lumMod val="50000"/>
                  </a:schemeClr>
                </a:solidFill>
                <a:latin typeface="+mj-lt"/>
              </a:rPr>
              <a:t>l’aléa </a:t>
            </a:r>
            <a:r>
              <a:rPr lang="fr-FR" noProof="0" dirty="0">
                <a:solidFill>
                  <a:prstClr val="black"/>
                </a:solidFill>
                <a:latin typeface="+mj-lt"/>
              </a:rPr>
              <a:t>lié au climat (y compris la probabilité de son occurrence), </a:t>
            </a:r>
            <a:r>
              <a:rPr lang="fr-FR" noProof="0" dirty="0">
                <a:solidFill>
                  <a:schemeClr val="accent1"/>
                </a:solidFill>
                <a:latin typeface="+mj-lt"/>
              </a:rPr>
              <a:t>la vulnérabilité</a:t>
            </a:r>
            <a:r>
              <a:rPr lang="fr-FR" noProof="0" dirty="0">
                <a:solidFill>
                  <a:schemeClr val="accent4">
                    <a:lumMod val="75000"/>
                  </a:schemeClr>
                </a:solidFill>
                <a:latin typeface="+mj-lt"/>
              </a:rPr>
              <a:t> </a:t>
            </a:r>
            <a:r>
              <a:rPr lang="fr-FR" noProof="0" dirty="0">
                <a:solidFill>
                  <a:prstClr val="black"/>
                </a:solidFill>
                <a:latin typeface="+mj-lt"/>
              </a:rPr>
              <a:t>(du système affecté) et </a:t>
            </a:r>
            <a:r>
              <a:rPr lang="fr-FR" noProof="0" dirty="0">
                <a:solidFill>
                  <a:schemeClr val="accent4">
                    <a:lumMod val="75000"/>
                  </a:schemeClr>
                </a:solidFill>
                <a:latin typeface="+mj-lt"/>
              </a:rPr>
              <a:t>son exposition</a:t>
            </a:r>
            <a:r>
              <a:rPr lang="fr-FR" noProof="0" dirty="0">
                <a:solidFill>
                  <a:prstClr val="black"/>
                </a:solidFill>
                <a:latin typeface="+mj-lt"/>
              </a:rPr>
              <a:t> au fil du temps (à l’aléa).</a:t>
            </a:r>
            <a:endParaRPr kumimoji="0" lang="fr-FR" b="0" i="0" u="none" strike="noStrike" kern="1200" cap="none" spc="0" normalizeH="0" baseline="0" noProof="0" dirty="0">
              <a:ln>
                <a:noFill/>
              </a:ln>
              <a:solidFill>
                <a:prstClr val="black"/>
              </a:solidFill>
              <a:effectLst/>
              <a:uLnTx/>
              <a:uFillTx/>
              <a:latin typeface="+mj-lt"/>
            </a:endParaRPr>
          </a:p>
        </p:txBody>
      </p:sp>
      <p:pic>
        <p:nvPicPr>
          <p:cNvPr id="7" name="Picture 6" descr="A diagram of a risk&#10;&#10;Description automatically generated">
            <a:extLst>
              <a:ext uri="{FF2B5EF4-FFF2-40B4-BE49-F238E27FC236}">
                <a16:creationId xmlns:a16="http://schemas.microsoft.com/office/drawing/2014/main" id="{EDC1C69B-26BF-FF87-D77C-358119895DA2}"/>
              </a:ext>
            </a:extLst>
          </p:cNvPr>
          <p:cNvPicPr>
            <a:picLocks noChangeAspect="1"/>
          </p:cNvPicPr>
          <p:nvPr/>
        </p:nvPicPr>
        <p:blipFill>
          <a:blip r:embed="rId3"/>
          <a:stretch>
            <a:fillRect/>
          </a:stretch>
        </p:blipFill>
        <p:spPr>
          <a:xfrm>
            <a:off x="6278337" y="752475"/>
            <a:ext cx="5292487" cy="5349600"/>
          </a:xfrm>
          <a:prstGeom prst="rect">
            <a:avLst/>
          </a:prstGeom>
        </p:spPr>
      </p:pic>
      <p:sp>
        <p:nvSpPr>
          <p:cNvPr id="3" name="TextBox 2">
            <a:extLst>
              <a:ext uri="{FF2B5EF4-FFF2-40B4-BE49-F238E27FC236}">
                <a16:creationId xmlns:a16="http://schemas.microsoft.com/office/drawing/2014/main" id="{E7A9D5CC-B2E2-11A6-EC74-EC6F01F8EA23}"/>
              </a:ext>
            </a:extLst>
          </p:cNvPr>
          <p:cNvSpPr txBox="1"/>
          <p:nvPr/>
        </p:nvSpPr>
        <p:spPr>
          <a:xfrm>
            <a:off x="2185261" y="5932965"/>
            <a:ext cx="6183824" cy="461665"/>
          </a:xfrm>
          <a:prstGeom prst="rect">
            <a:avLst/>
          </a:prstGeom>
          <a:noFill/>
          <a:ln>
            <a:solidFill>
              <a:schemeClr val="tx1"/>
            </a:solidFill>
          </a:ln>
        </p:spPr>
        <p:txBody>
          <a:bodyPr wrap="square" rtlCol="0">
            <a:spAutoFit/>
          </a:bodyPr>
          <a:lstStyle/>
          <a:p>
            <a:r>
              <a:rPr lang="fr-FR" sz="2400" b="1" noProof="0" dirty="0"/>
              <a:t>Risque</a:t>
            </a:r>
            <a:r>
              <a:rPr lang="fr-FR" sz="2400" noProof="0" dirty="0"/>
              <a:t> = </a:t>
            </a:r>
            <a:r>
              <a:rPr lang="fr-FR" sz="2400" noProof="0" dirty="0">
                <a:solidFill>
                  <a:schemeClr val="accent5">
                    <a:lumMod val="50000"/>
                  </a:schemeClr>
                </a:solidFill>
              </a:rPr>
              <a:t>Aléa</a:t>
            </a:r>
            <a:r>
              <a:rPr lang="fr-FR" noProof="0" dirty="0">
                <a:solidFill>
                  <a:schemeClr val="accent5">
                    <a:lumMod val="50000"/>
                  </a:schemeClr>
                </a:solidFill>
              </a:rPr>
              <a:t> </a:t>
            </a:r>
            <a:r>
              <a:rPr lang="fr-FR" sz="2400" noProof="0" dirty="0"/>
              <a:t>x </a:t>
            </a:r>
            <a:r>
              <a:rPr lang="fr-FR" sz="2400" noProof="0" dirty="0">
                <a:solidFill>
                  <a:schemeClr val="accent4">
                    <a:lumMod val="75000"/>
                  </a:schemeClr>
                </a:solidFill>
              </a:rPr>
              <a:t>Exposition</a:t>
            </a:r>
            <a:r>
              <a:rPr lang="fr-FR" sz="2400" noProof="0" dirty="0"/>
              <a:t> x </a:t>
            </a:r>
            <a:r>
              <a:rPr lang="fr-FR" sz="2400" noProof="0" dirty="0">
                <a:solidFill>
                  <a:schemeClr val="accent1"/>
                </a:solidFill>
              </a:rPr>
              <a:t>Vulnérabilité</a:t>
            </a:r>
            <a:endParaRPr lang="fr-FR" noProof="0" dirty="0">
              <a:solidFill>
                <a:schemeClr val="accent1"/>
              </a:solidFill>
            </a:endParaRPr>
          </a:p>
        </p:txBody>
      </p:sp>
      <p:sp>
        <p:nvSpPr>
          <p:cNvPr id="4" name="TextBox 3">
            <a:extLst>
              <a:ext uri="{FF2B5EF4-FFF2-40B4-BE49-F238E27FC236}">
                <a16:creationId xmlns:a16="http://schemas.microsoft.com/office/drawing/2014/main" id="{B6F69355-FC3C-FC7D-FFD7-B2302874CCA6}"/>
              </a:ext>
            </a:extLst>
          </p:cNvPr>
          <p:cNvSpPr txBox="1"/>
          <p:nvPr/>
        </p:nvSpPr>
        <p:spPr>
          <a:xfrm>
            <a:off x="6493397" y="3158054"/>
            <a:ext cx="1169043" cy="461665"/>
          </a:xfrm>
          <a:prstGeom prst="rect">
            <a:avLst/>
          </a:prstGeom>
          <a:solidFill>
            <a:srgbClr val="F7F670"/>
          </a:solidFill>
        </p:spPr>
        <p:txBody>
          <a:bodyPr wrap="square" rtlCol="0">
            <a:spAutoFit/>
          </a:bodyPr>
          <a:lstStyle/>
          <a:p>
            <a:pPr algn="ctr"/>
            <a:r>
              <a:rPr lang="en-US" sz="2400" dirty="0" err="1"/>
              <a:t>Aléa</a:t>
            </a:r>
            <a:endParaRPr lang="en-US" sz="2400" dirty="0"/>
          </a:p>
        </p:txBody>
      </p:sp>
      <p:sp>
        <p:nvSpPr>
          <p:cNvPr id="5" name="TextBox 4">
            <a:extLst>
              <a:ext uri="{FF2B5EF4-FFF2-40B4-BE49-F238E27FC236}">
                <a16:creationId xmlns:a16="http://schemas.microsoft.com/office/drawing/2014/main" id="{5B6906CB-C679-D041-CA68-34383ADCA0D9}"/>
              </a:ext>
            </a:extLst>
          </p:cNvPr>
          <p:cNvSpPr txBox="1"/>
          <p:nvPr/>
        </p:nvSpPr>
        <p:spPr>
          <a:xfrm>
            <a:off x="9157647" y="1252677"/>
            <a:ext cx="1893467" cy="461665"/>
          </a:xfrm>
          <a:prstGeom prst="rect">
            <a:avLst/>
          </a:prstGeom>
          <a:solidFill>
            <a:srgbClr val="C4DFFC"/>
          </a:solidFill>
        </p:spPr>
        <p:txBody>
          <a:bodyPr wrap="none" rtlCol="0">
            <a:spAutoFit/>
          </a:bodyPr>
          <a:lstStyle/>
          <a:p>
            <a:r>
              <a:rPr lang="fr-FR" sz="2400" noProof="0" dirty="0"/>
              <a:t>Vulnérabilité</a:t>
            </a:r>
            <a:endParaRPr lang="en-US" sz="2000" dirty="0"/>
          </a:p>
        </p:txBody>
      </p:sp>
      <p:sp>
        <p:nvSpPr>
          <p:cNvPr id="6" name="TextBox 5">
            <a:extLst>
              <a:ext uri="{FF2B5EF4-FFF2-40B4-BE49-F238E27FC236}">
                <a16:creationId xmlns:a16="http://schemas.microsoft.com/office/drawing/2014/main" id="{1FC2A53A-1994-1AB5-8C64-5DCF17EB7880}"/>
              </a:ext>
            </a:extLst>
          </p:cNvPr>
          <p:cNvSpPr txBox="1"/>
          <p:nvPr/>
        </p:nvSpPr>
        <p:spPr>
          <a:xfrm>
            <a:off x="9212239" y="5225546"/>
            <a:ext cx="1617751" cy="461665"/>
          </a:xfrm>
          <a:prstGeom prst="rect">
            <a:avLst/>
          </a:prstGeom>
          <a:solidFill>
            <a:srgbClr val="C3FFF4"/>
          </a:solidFill>
        </p:spPr>
        <p:txBody>
          <a:bodyPr wrap="none" rtlCol="0">
            <a:spAutoFit/>
          </a:bodyPr>
          <a:lstStyle/>
          <a:p>
            <a:r>
              <a:rPr lang="en-US" sz="2400" dirty="0"/>
              <a:t>Exposition</a:t>
            </a:r>
          </a:p>
        </p:txBody>
      </p:sp>
    </p:spTree>
    <p:extLst>
      <p:ext uri="{BB962C8B-B14F-4D97-AF65-F5344CB8AC3E}">
        <p14:creationId xmlns:p14="http://schemas.microsoft.com/office/powerpoint/2010/main" val="1618017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animBg="1"/>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b="1" noProof="0" dirty="0"/>
              <a:t>Aléas</a:t>
            </a:r>
          </a:p>
        </p:txBody>
      </p:sp>
      <p:sp>
        <p:nvSpPr>
          <p:cNvPr id="9" name="Rectangle: Rounded Corners 8">
            <a:extLst>
              <a:ext uri="{FF2B5EF4-FFF2-40B4-BE49-F238E27FC236}">
                <a16:creationId xmlns:a16="http://schemas.microsoft.com/office/drawing/2014/main" id="{7BF93A99-8F48-46DE-805B-C7DC3C16E898}"/>
              </a:ext>
            </a:extLst>
          </p:cNvPr>
          <p:cNvSpPr/>
          <p:nvPr/>
        </p:nvSpPr>
        <p:spPr>
          <a:xfrm>
            <a:off x="276070" y="521573"/>
            <a:ext cx="10789496" cy="1764117"/>
          </a:xfrm>
          <a:prstGeom prst="roundRect">
            <a:avLst/>
          </a:prstGeom>
          <a:solidFill>
            <a:schemeClr val="accent5">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r>
              <a:rPr lang="fr-FR" sz="2000" b="1" noProof="0" dirty="0">
                <a:solidFill>
                  <a:schemeClr val="accent5">
                    <a:lumMod val="50000"/>
                  </a:schemeClr>
                </a:solidFill>
              </a:rPr>
              <a:t>Aléas</a:t>
            </a:r>
            <a:endParaRPr kumimoji="0" lang="fr-FR" sz="2000" b="1" i="0" u="none" strike="noStrike" kern="1200" cap="none" spc="0" normalizeH="0" baseline="0" noProof="0" dirty="0">
              <a:ln>
                <a:noFill/>
              </a:ln>
              <a:solidFill>
                <a:schemeClr val="accent5">
                  <a:lumMod val="50000"/>
                </a:schemeClr>
              </a:solidFill>
              <a:effectLst/>
              <a:uLnTx/>
              <a:uFillTx/>
              <a:latin typeface="+mj-lt"/>
              <a:ea typeface="+mn-ea"/>
              <a:cs typeface="+mn-cs"/>
            </a:endParaRPr>
          </a:p>
          <a:p>
            <a:pPr marL="742950" lvl="1" indent="-285750">
              <a:buClr>
                <a:prstClr val="black"/>
              </a:buClr>
              <a:buFont typeface="Wingdings" panose="05000000000000000000" pitchFamily="2" charset="2"/>
              <a:buChar char="§"/>
              <a:defRPr/>
            </a:pPr>
            <a:r>
              <a:rPr lang="fr-FR" noProof="0" dirty="0">
                <a:solidFill>
                  <a:schemeClr val="accent6"/>
                </a:solidFill>
                <a:latin typeface="+mj-lt"/>
              </a:rPr>
              <a:t>Processus, phénomènes ou événements naturels (ou d'origine humaine) qui causent des dommages ou des perturbations</a:t>
            </a:r>
          </a:p>
          <a:p>
            <a:pPr marL="742950" lvl="1" indent="-285750">
              <a:buClr>
                <a:prstClr val="black"/>
              </a:buClr>
              <a:buFont typeface="Wingdings" panose="05000000000000000000" pitchFamily="2" charset="2"/>
              <a:buChar char="§"/>
              <a:defRPr/>
            </a:pPr>
            <a:r>
              <a:rPr lang="fr-FR" noProof="0" dirty="0">
                <a:solidFill>
                  <a:schemeClr val="accent6"/>
                </a:solidFill>
                <a:latin typeface="+mj-lt"/>
              </a:rPr>
              <a:t>Le danger est une fonction de</a:t>
            </a:r>
            <a:r>
              <a:rPr kumimoji="0" lang="fr-FR" b="0" i="0" u="none" strike="noStrike" kern="1200" cap="none" spc="0" normalizeH="0" baseline="0" noProof="0" dirty="0">
                <a:ln>
                  <a:noFill/>
                </a:ln>
                <a:solidFill>
                  <a:schemeClr val="accent6"/>
                </a:solidFill>
                <a:effectLst/>
                <a:uLnTx/>
                <a:uFillTx/>
                <a:latin typeface="+mj-lt"/>
                <a:ea typeface="+mn-ea"/>
                <a:cs typeface="+mn-cs"/>
              </a:rPr>
              <a:t> </a:t>
            </a:r>
          </a:p>
          <a:p>
            <a:pPr lvl="1">
              <a:buClr>
                <a:prstClr val="black"/>
              </a:buClr>
              <a:defRPr/>
            </a:pPr>
            <a:r>
              <a:rPr lang="fr-FR" noProof="0" dirty="0">
                <a:solidFill>
                  <a:schemeClr val="accent6"/>
                </a:solidFill>
                <a:latin typeface="+mj-lt"/>
              </a:rPr>
              <a:t>	</a:t>
            </a:r>
            <a:r>
              <a:rPr kumimoji="0" lang="fr-FR" b="0" i="0" u="none" strike="noStrike" kern="1200" cap="none" spc="0" normalizeH="0" baseline="0" noProof="0" dirty="0">
                <a:ln>
                  <a:noFill/>
                </a:ln>
                <a:solidFill>
                  <a:schemeClr val="accent6"/>
                </a:solidFill>
                <a:effectLst/>
                <a:uLnTx/>
                <a:uFillTx/>
                <a:latin typeface="+mj-lt"/>
                <a:ea typeface="+mn-ea"/>
                <a:cs typeface="+mn-cs"/>
              </a:rPr>
              <a:t>1</a:t>
            </a:r>
            <a:r>
              <a:rPr lang="fr-FR" noProof="0" dirty="0">
                <a:solidFill>
                  <a:schemeClr val="accent6"/>
                </a:solidFill>
                <a:latin typeface="+mj-lt"/>
              </a:rPr>
              <a:t>) La fréquence d'occurrence; et</a:t>
            </a:r>
            <a:endParaRPr kumimoji="0" lang="fr-FR" b="0" i="0" u="none" strike="noStrike" kern="1200" cap="none" spc="0" normalizeH="0" noProof="0" dirty="0">
              <a:ln>
                <a:noFill/>
              </a:ln>
              <a:solidFill>
                <a:schemeClr val="accent6"/>
              </a:solidFill>
              <a:effectLst/>
              <a:uLnTx/>
              <a:uFillTx/>
              <a:latin typeface="+mj-lt"/>
              <a:ea typeface="+mn-ea"/>
              <a:cs typeface="+mn-cs"/>
            </a:endParaRPr>
          </a:p>
          <a:p>
            <a:pPr lvl="1">
              <a:buClr>
                <a:prstClr val="black"/>
              </a:buClr>
              <a:defRPr/>
            </a:pPr>
            <a:r>
              <a:rPr lang="fr-FR" noProof="0" dirty="0">
                <a:solidFill>
                  <a:schemeClr val="accent6"/>
                </a:solidFill>
                <a:latin typeface="+mj-lt"/>
              </a:rPr>
              <a:t>	2</a:t>
            </a:r>
            <a:r>
              <a:rPr kumimoji="0" lang="fr-FR" b="0" i="0" u="none" strike="noStrike" kern="1200" cap="none" spc="0" normalizeH="0" baseline="0" noProof="0" dirty="0">
                <a:ln>
                  <a:noFill/>
                </a:ln>
                <a:solidFill>
                  <a:schemeClr val="accent6"/>
                </a:solidFill>
                <a:effectLst/>
                <a:uLnTx/>
                <a:uFillTx/>
                <a:latin typeface="+mj-lt"/>
                <a:ea typeface="+mn-ea"/>
                <a:cs typeface="+mn-cs"/>
              </a:rPr>
              <a:t>) </a:t>
            </a:r>
            <a:r>
              <a:rPr lang="fr-FR" noProof="0" dirty="0">
                <a:solidFill>
                  <a:schemeClr val="accent6"/>
                </a:solidFill>
                <a:latin typeface="+mj-lt"/>
              </a:rPr>
              <a:t>L’intensité de l'événement</a:t>
            </a:r>
            <a:endParaRPr kumimoji="0" lang="fr-FR" b="0" i="0" u="none" strike="noStrike" kern="1200" cap="none" spc="0" normalizeH="0" baseline="0" noProof="0" dirty="0">
              <a:ln>
                <a:noFill/>
              </a:ln>
              <a:solidFill>
                <a:schemeClr val="accent6"/>
              </a:solidFill>
              <a:effectLst/>
              <a:uLnTx/>
              <a:uFillTx/>
              <a:latin typeface="+mj-lt"/>
              <a:ea typeface="+mn-ea"/>
              <a:cs typeface="+mn-cs"/>
            </a:endParaRPr>
          </a:p>
        </p:txBody>
      </p:sp>
      <p:sp>
        <p:nvSpPr>
          <p:cNvPr id="3" name="TextBox 2">
            <a:extLst>
              <a:ext uri="{FF2B5EF4-FFF2-40B4-BE49-F238E27FC236}">
                <a16:creationId xmlns:a16="http://schemas.microsoft.com/office/drawing/2014/main" id="{CA873D19-FF12-B572-5D3E-B10EEA539CAD}"/>
              </a:ext>
            </a:extLst>
          </p:cNvPr>
          <p:cNvSpPr txBox="1"/>
          <p:nvPr/>
        </p:nvSpPr>
        <p:spPr>
          <a:xfrm>
            <a:off x="261234" y="2798918"/>
            <a:ext cx="2633609" cy="1354217"/>
          </a:xfrm>
          <a:prstGeom prst="rect">
            <a:avLst/>
          </a:prstGeom>
          <a:noFill/>
        </p:spPr>
        <p:txBody>
          <a:bodyPr wrap="square" rtlCol="0">
            <a:spAutoFit/>
          </a:bodyPr>
          <a:lstStyle/>
          <a:p>
            <a:pPr marL="800100" lvl="1" indent="-285750">
              <a:lnSpc>
                <a:spcPct val="100000"/>
              </a:lnSpc>
              <a:spcBef>
                <a:spcPts val="0"/>
              </a:spcBef>
              <a:spcAft>
                <a:spcPts val="600"/>
              </a:spcAft>
              <a:buClr>
                <a:schemeClr val="accent1"/>
              </a:buClr>
              <a:buFont typeface="Courier New" panose="02070309020205020404" pitchFamily="49" charset="0"/>
              <a:buChar char="o"/>
            </a:pPr>
            <a:r>
              <a:rPr lang="fr-FR" noProof="0" dirty="0"/>
              <a:t>Inondations</a:t>
            </a:r>
          </a:p>
          <a:p>
            <a:pPr marL="800100" lvl="1" indent="-285750">
              <a:lnSpc>
                <a:spcPct val="100000"/>
              </a:lnSpc>
              <a:spcBef>
                <a:spcPts val="0"/>
              </a:spcBef>
              <a:spcAft>
                <a:spcPts val="600"/>
              </a:spcAft>
              <a:buClr>
                <a:schemeClr val="accent1"/>
              </a:buClr>
              <a:buFont typeface="Courier New" panose="02070309020205020404" pitchFamily="49" charset="0"/>
              <a:buChar char="o"/>
            </a:pPr>
            <a:r>
              <a:rPr lang="fr-FR" noProof="0" dirty="0"/>
              <a:t>Cyclones tropicaux</a:t>
            </a:r>
          </a:p>
          <a:p>
            <a:pPr marL="800100" lvl="1" indent="-285750">
              <a:lnSpc>
                <a:spcPct val="100000"/>
              </a:lnSpc>
              <a:spcBef>
                <a:spcPts val="0"/>
              </a:spcBef>
              <a:spcAft>
                <a:spcPts val="600"/>
              </a:spcAft>
              <a:buClr>
                <a:schemeClr val="accent1"/>
              </a:buClr>
              <a:buFont typeface="Courier New" panose="02070309020205020404" pitchFamily="49" charset="0"/>
              <a:buChar char="o"/>
            </a:pPr>
            <a:r>
              <a:rPr lang="fr-FR" noProof="0" dirty="0"/>
              <a:t>Tempêtes</a:t>
            </a:r>
          </a:p>
        </p:txBody>
      </p:sp>
      <p:sp>
        <p:nvSpPr>
          <p:cNvPr id="5" name="TextBox 4">
            <a:extLst>
              <a:ext uri="{FF2B5EF4-FFF2-40B4-BE49-F238E27FC236}">
                <a16:creationId xmlns:a16="http://schemas.microsoft.com/office/drawing/2014/main" id="{C5327AC3-9248-4253-7988-FA9ED758B743}"/>
              </a:ext>
            </a:extLst>
          </p:cNvPr>
          <p:cNvSpPr txBox="1"/>
          <p:nvPr/>
        </p:nvSpPr>
        <p:spPr>
          <a:xfrm>
            <a:off x="261234" y="4156832"/>
            <a:ext cx="4181497" cy="1077218"/>
          </a:xfrm>
          <a:prstGeom prst="rect">
            <a:avLst/>
          </a:prstGeom>
          <a:noFill/>
        </p:spPr>
        <p:txBody>
          <a:bodyPr wrap="square" rtlCol="0">
            <a:spAutoFit/>
          </a:bodyPr>
          <a:lstStyle/>
          <a:p>
            <a:pPr marL="800100" lvl="1" indent="-285750">
              <a:lnSpc>
                <a:spcPct val="100000"/>
              </a:lnSpc>
              <a:spcBef>
                <a:spcPts val="0"/>
              </a:spcBef>
              <a:spcAft>
                <a:spcPts val="600"/>
              </a:spcAft>
              <a:buClr>
                <a:schemeClr val="accent1"/>
              </a:buClr>
              <a:buFont typeface="Courier New" panose="02070309020205020404" pitchFamily="49" charset="0"/>
              <a:buChar char="o"/>
            </a:pPr>
            <a:r>
              <a:rPr lang="fr-FR" noProof="0" dirty="0"/>
              <a:t>Élévation du niveau de la mer</a:t>
            </a:r>
          </a:p>
          <a:p>
            <a:pPr marL="800100" lvl="1" indent="-285750">
              <a:lnSpc>
                <a:spcPct val="100000"/>
              </a:lnSpc>
              <a:spcBef>
                <a:spcPts val="0"/>
              </a:spcBef>
              <a:spcAft>
                <a:spcPts val="600"/>
              </a:spcAft>
              <a:buClr>
                <a:schemeClr val="accent1"/>
              </a:buClr>
              <a:buFont typeface="Courier New" panose="02070309020205020404" pitchFamily="49" charset="0"/>
              <a:buChar char="o"/>
            </a:pPr>
            <a:r>
              <a:rPr lang="fr-FR" noProof="0" dirty="0"/>
              <a:t>Sécheresse</a:t>
            </a:r>
          </a:p>
          <a:p>
            <a:pPr marL="800100" lvl="1" indent="-285750">
              <a:lnSpc>
                <a:spcPct val="100000"/>
              </a:lnSpc>
              <a:spcBef>
                <a:spcPts val="0"/>
              </a:spcBef>
              <a:spcAft>
                <a:spcPts val="600"/>
              </a:spcAft>
              <a:buClr>
                <a:schemeClr val="accent1"/>
              </a:buClr>
              <a:buFont typeface="Courier New" panose="02070309020205020404" pitchFamily="49" charset="0"/>
              <a:buChar char="o"/>
            </a:pPr>
            <a:r>
              <a:rPr lang="fr-FR" noProof="0" dirty="0"/>
              <a:t>Chaleur</a:t>
            </a:r>
          </a:p>
        </p:txBody>
      </p:sp>
      <p:sp>
        <p:nvSpPr>
          <p:cNvPr id="6" name="TextBox 5">
            <a:extLst>
              <a:ext uri="{FF2B5EF4-FFF2-40B4-BE49-F238E27FC236}">
                <a16:creationId xmlns:a16="http://schemas.microsoft.com/office/drawing/2014/main" id="{A269EE62-8E01-4722-73DD-5D8A52EA8501}"/>
              </a:ext>
            </a:extLst>
          </p:cNvPr>
          <p:cNvSpPr txBox="1"/>
          <p:nvPr/>
        </p:nvSpPr>
        <p:spPr>
          <a:xfrm>
            <a:off x="261233" y="5259209"/>
            <a:ext cx="4181497" cy="1077218"/>
          </a:xfrm>
          <a:prstGeom prst="rect">
            <a:avLst/>
          </a:prstGeom>
          <a:noFill/>
        </p:spPr>
        <p:txBody>
          <a:bodyPr wrap="square" rtlCol="0">
            <a:spAutoFit/>
          </a:bodyPr>
          <a:lstStyle/>
          <a:p>
            <a:pPr marL="800100" lvl="1" indent="-285750">
              <a:lnSpc>
                <a:spcPct val="100000"/>
              </a:lnSpc>
              <a:spcBef>
                <a:spcPts val="0"/>
              </a:spcBef>
              <a:spcAft>
                <a:spcPts val="600"/>
              </a:spcAft>
              <a:buClr>
                <a:schemeClr val="accent1"/>
              </a:buClr>
              <a:buFont typeface="Courier New" panose="02070309020205020404" pitchFamily="49" charset="0"/>
              <a:buChar char="o"/>
            </a:pPr>
            <a:r>
              <a:rPr lang="fr-FR" noProof="0" dirty="0">
                <a:ea typeface="Roboto"/>
              </a:rPr>
              <a:t>Tremblement de terre</a:t>
            </a:r>
          </a:p>
          <a:p>
            <a:pPr marL="800100" lvl="1" indent="-285750">
              <a:lnSpc>
                <a:spcPct val="100000"/>
              </a:lnSpc>
              <a:spcBef>
                <a:spcPts val="0"/>
              </a:spcBef>
              <a:spcAft>
                <a:spcPts val="600"/>
              </a:spcAft>
              <a:buClr>
                <a:schemeClr val="accent1"/>
              </a:buClr>
              <a:buFont typeface="Courier New" panose="02070309020205020404" pitchFamily="49" charset="0"/>
              <a:buChar char="o"/>
            </a:pPr>
            <a:r>
              <a:rPr lang="fr-FR" noProof="0" dirty="0">
                <a:ea typeface="Roboto"/>
              </a:rPr>
              <a:t>Volcan</a:t>
            </a:r>
          </a:p>
          <a:p>
            <a:pPr marL="800100" lvl="1" indent="-285750">
              <a:lnSpc>
                <a:spcPct val="100000"/>
              </a:lnSpc>
              <a:spcBef>
                <a:spcPts val="0"/>
              </a:spcBef>
              <a:spcAft>
                <a:spcPts val="600"/>
              </a:spcAft>
              <a:buClr>
                <a:schemeClr val="accent1"/>
              </a:buClr>
              <a:buFont typeface="Courier New" panose="02070309020205020404" pitchFamily="49" charset="0"/>
              <a:buChar char="o"/>
            </a:pPr>
            <a:r>
              <a:rPr lang="fr-FR" noProof="0" dirty="0">
                <a:ea typeface="Roboto"/>
              </a:rPr>
              <a:t>Tsunami</a:t>
            </a:r>
          </a:p>
        </p:txBody>
      </p:sp>
      <p:sp>
        <p:nvSpPr>
          <p:cNvPr id="11" name="TextBox 10">
            <a:extLst>
              <a:ext uri="{FF2B5EF4-FFF2-40B4-BE49-F238E27FC236}">
                <a16:creationId xmlns:a16="http://schemas.microsoft.com/office/drawing/2014/main" id="{800DDD53-204B-08CE-995D-0AE7955C55A6}"/>
              </a:ext>
            </a:extLst>
          </p:cNvPr>
          <p:cNvSpPr txBox="1"/>
          <p:nvPr/>
        </p:nvSpPr>
        <p:spPr>
          <a:xfrm>
            <a:off x="2640008" y="2798917"/>
            <a:ext cx="2231535" cy="1354217"/>
          </a:xfrm>
          <a:prstGeom prst="rect">
            <a:avLst/>
          </a:prstGeom>
          <a:noFill/>
        </p:spPr>
        <p:txBody>
          <a:bodyPr wrap="square" rtlCol="0">
            <a:spAutoFit/>
          </a:bodyPr>
          <a:lstStyle/>
          <a:p>
            <a:pPr marL="342900" indent="-285750">
              <a:spcAft>
                <a:spcPts val="600"/>
              </a:spcAft>
              <a:buClr>
                <a:schemeClr val="accent1"/>
              </a:buClr>
              <a:buFont typeface="Courier New" panose="02070309020205020404" pitchFamily="49" charset="0"/>
              <a:buChar char="o"/>
            </a:pPr>
            <a:r>
              <a:rPr lang="fr-FR" noProof="0" dirty="0"/>
              <a:t>Feux de forêt</a:t>
            </a:r>
          </a:p>
          <a:p>
            <a:pPr marL="342900" indent="-285750">
              <a:spcAft>
                <a:spcPts val="600"/>
              </a:spcAft>
              <a:buClr>
                <a:schemeClr val="accent1"/>
              </a:buClr>
              <a:buFont typeface="Courier New" panose="02070309020205020404" pitchFamily="49" charset="0"/>
              <a:buChar char="o"/>
            </a:pPr>
            <a:r>
              <a:rPr lang="fr-FR" noProof="0" dirty="0"/>
              <a:t>Foudre</a:t>
            </a:r>
          </a:p>
          <a:p>
            <a:pPr marL="342900" indent="-285750">
              <a:spcAft>
                <a:spcPts val="600"/>
              </a:spcAft>
              <a:buClr>
                <a:schemeClr val="accent1"/>
              </a:buClr>
              <a:buFont typeface="Courier New" panose="02070309020205020404" pitchFamily="49" charset="0"/>
              <a:buChar char="o"/>
            </a:pPr>
            <a:r>
              <a:rPr lang="fr-FR" noProof="0" dirty="0"/>
              <a:t>Mouvements de terrain</a:t>
            </a:r>
          </a:p>
        </p:txBody>
      </p:sp>
      <p:sp>
        <p:nvSpPr>
          <p:cNvPr id="14" name="Arrow: Pentagon 13">
            <a:extLst>
              <a:ext uri="{FF2B5EF4-FFF2-40B4-BE49-F238E27FC236}">
                <a16:creationId xmlns:a16="http://schemas.microsoft.com/office/drawing/2014/main" id="{E861FBC5-D360-DA7A-2637-949A31758C1D}"/>
              </a:ext>
            </a:extLst>
          </p:cNvPr>
          <p:cNvSpPr/>
          <p:nvPr/>
        </p:nvSpPr>
        <p:spPr>
          <a:xfrm flipH="1">
            <a:off x="4943955" y="2937697"/>
            <a:ext cx="5619144" cy="783413"/>
          </a:xfrm>
          <a:prstGeom prst="homePlate">
            <a:avLst/>
          </a:prstGeom>
          <a:solidFill>
            <a:schemeClr val="accent1"/>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marL="228600"/>
            <a:r>
              <a:rPr lang="fr-FR" b="1" noProof="0" dirty="0">
                <a:solidFill>
                  <a:schemeClr val="bg2"/>
                </a:solidFill>
                <a:latin typeface="+mj-lt"/>
              </a:rPr>
              <a:t>Lié aux événements météorologiques extrêmes- </a:t>
            </a:r>
          </a:p>
          <a:p>
            <a:pPr marL="228600"/>
            <a:r>
              <a:rPr lang="fr-FR" b="1" i="1" noProof="0" dirty="0">
                <a:solidFill>
                  <a:schemeClr val="bg2"/>
                </a:solidFill>
              </a:rPr>
              <a:t>Risques aigus liés au climat</a:t>
            </a:r>
            <a:endParaRPr lang="fr-FR" b="1" noProof="0" dirty="0">
              <a:solidFill>
                <a:schemeClr val="bg2"/>
              </a:solidFill>
              <a:latin typeface="+mj-lt"/>
            </a:endParaRPr>
          </a:p>
        </p:txBody>
      </p:sp>
      <p:sp>
        <p:nvSpPr>
          <p:cNvPr id="17" name="Arrow: Pentagon 16">
            <a:extLst>
              <a:ext uri="{FF2B5EF4-FFF2-40B4-BE49-F238E27FC236}">
                <a16:creationId xmlns:a16="http://schemas.microsoft.com/office/drawing/2014/main" id="{01C158C9-76E1-D15C-5115-8ADC7BB5EAC4}"/>
              </a:ext>
            </a:extLst>
          </p:cNvPr>
          <p:cNvSpPr/>
          <p:nvPr/>
        </p:nvSpPr>
        <p:spPr>
          <a:xfrm flipH="1">
            <a:off x="4943959" y="4234337"/>
            <a:ext cx="5619140" cy="783413"/>
          </a:xfrm>
          <a:prstGeom prst="homePlate">
            <a:avLst/>
          </a:prstGeom>
          <a:solidFill>
            <a:schemeClr val="accent1"/>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marL="228600"/>
            <a:r>
              <a:rPr lang="fr-FR" b="1" noProof="0" dirty="0">
                <a:solidFill>
                  <a:schemeClr val="bg2"/>
                </a:solidFill>
                <a:latin typeface="+mj-lt"/>
              </a:rPr>
              <a:t>Lié aux changements progressifs du climat- </a:t>
            </a:r>
            <a:r>
              <a:rPr lang="fr-FR" b="1" i="1" noProof="0" dirty="0">
                <a:solidFill>
                  <a:schemeClr val="bg2"/>
                </a:solidFill>
                <a:latin typeface="+mj-lt"/>
              </a:rPr>
              <a:t>Risques chroniques liés au climat</a:t>
            </a:r>
            <a:endParaRPr lang="fr-FR" b="1" noProof="0" dirty="0">
              <a:solidFill>
                <a:schemeClr val="bg2"/>
              </a:solidFill>
              <a:latin typeface="+mj-lt"/>
            </a:endParaRPr>
          </a:p>
        </p:txBody>
      </p:sp>
      <p:sp>
        <p:nvSpPr>
          <p:cNvPr id="21" name="Arrow: Pentagon 20">
            <a:extLst>
              <a:ext uri="{FF2B5EF4-FFF2-40B4-BE49-F238E27FC236}">
                <a16:creationId xmlns:a16="http://schemas.microsoft.com/office/drawing/2014/main" id="{3224A470-D599-54AA-67A3-53AD19D905F6}"/>
              </a:ext>
            </a:extLst>
          </p:cNvPr>
          <p:cNvSpPr/>
          <p:nvPr/>
        </p:nvSpPr>
        <p:spPr>
          <a:xfrm flipH="1">
            <a:off x="4943958" y="5611062"/>
            <a:ext cx="5619138" cy="884991"/>
          </a:xfrm>
          <a:prstGeom prst="homePlate">
            <a:avLst/>
          </a:prstGeom>
          <a:solidFill>
            <a:schemeClr val="accent1"/>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marL="228600"/>
            <a:r>
              <a:rPr lang="fr-FR" b="1" noProof="0" dirty="0">
                <a:solidFill>
                  <a:schemeClr val="bg2"/>
                </a:solidFill>
                <a:latin typeface="+mj-lt"/>
              </a:rPr>
              <a:t>Non directement causés par des facteurs climatiques – Risques non liés au climat</a:t>
            </a:r>
          </a:p>
        </p:txBody>
      </p:sp>
      <p:pic>
        <p:nvPicPr>
          <p:cNvPr id="22" name="Graphic 21" descr="Checkmark with solid fill">
            <a:extLst>
              <a:ext uri="{FF2B5EF4-FFF2-40B4-BE49-F238E27FC236}">
                <a16:creationId xmlns:a16="http://schemas.microsoft.com/office/drawing/2014/main" id="{D363B4B6-2BEF-5D18-4743-91AAF111193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20982" y="2937697"/>
            <a:ext cx="654906" cy="654906"/>
          </a:xfrm>
          <a:prstGeom prst="rect">
            <a:avLst/>
          </a:prstGeom>
        </p:spPr>
      </p:pic>
      <p:pic>
        <p:nvPicPr>
          <p:cNvPr id="23" name="Graphic 22" descr="Checkmark with solid fill">
            <a:extLst>
              <a:ext uri="{FF2B5EF4-FFF2-40B4-BE49-F238E27FC236}">
                <a16:creationId xmlns:a16="http://schemas.microsoft.com/office/drawing/2014/main" id="{D1D168FC-02F6-72AD-1FD8-5353E854E02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20975" y="4189754"/>
            <a:ext cx="654906" cy="654906"/>
          </a:xfrm>
          <a:prstGeom prst="rect">
            <a:avLst/>
          </a:prstGeom>
        </p:spPr>
      </p:pic>
      <p:pic>
        <p:nvPicPr>
          <p:cNvPr id="24" name="Graphic 23" descr="Close with solid fill">
            <a:extLst>
              <a:ext uri="{FF2B5EF4-FFF2-40B4-BE49-F238E27FC236}">
                <a16:creationId xmlns:a16="http://schemas.microsoft.com/office/drawing/2014/main" id="{7FF12F60-81B3-8481-F8F6-A940A761435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620981" y="5681521"/>
            <a:ext cx="654906" cy="654906"/>
          </a:xfrm>
          <a:prstGeom prst="rect">
            <a:avLst/>
          </a:prstGeom>
        </p:spPr>
      </p:pic>
      <p:sp>
        <p:nvSpPr>
          <p:cNvPr id="25" name="TextBox 24">
            <a:extLst>
              <a:ext uri="{FF2B5EF4-FFF2-40B4-BE49-F238E27FC236}">
                <a16:creationId xmlns:a16="http://schemas.microsoft.com/office/drawing/2014/main" id="{690565F3-830F-B370-1FCA-9F4CD3E6F4DD}"/>
              </a:ext>
            </a:extLst>
          </p:cNvPr>
          <p:cNvSpPr txBox="1"/>
          <p:nvPr/>
        </p:nvSpPr>
        <p:spPr>
          <a:xfrm>
            <a:off x="768906" y="2412033"/>
            <a:ext cx="11423094" cy="369332"/>
          </a:xfrm>
          <a:prstGeom prst="rect">
            <a:avLst/>
          </a:prstGeom>
          <a:noFill/>
        </p:spPr>
        <p:txBody>
          <a:bodyPr wrap="square">
            <a:spAutoFit/>
          </a:bodyPr>
          <a:lstStyle/>
          <a:p>
            <a:r>
              <a:rPr lang="fr-FR" b="1" u="sng" noProof="0" dirty="0"/>
              <a:t>Dangers</a:t>
            </a:r>
            <a:r>
              <a:rPr lang="fr-FR" b="1" noProof="0" dirty="0"/>
              <a:t>					</a:t>
            </a:r>
            <a:r>
              <a:rPr lang="fr-FR" b="1" u="sng" noProof="0" dirty="0"/>
              <a:t>Caractérisation</a:t>
            </a:r>
            <a:r>
              <a:rPr lang="fr-FR" b="1" noProof="0" dirty="0"/>
              <a:t>				</a:t>
            </a:r>
            <a:r>
              <a:rPr lang="fr-FR" b="1" u="sng" noProof="0" dirty="0"/>
              <a:t>Risque climatique ?</a:t>
            </a:r>
          </a:p>
        </p:txBody>
      </p:sp>
    </p:spTree>
    <p:extLst>
      <p:ext uri="{BB962C8B-B14F-4D97-AF65-F5344CB8AC3E}">
        <p14:creationId xmlns:p14="http://schemas.microsoft.com/office/powerpoint/2010/main" val="1717193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1" grpId="0"/>
      <p:bldP spid="14" grpId="0" animBg="1"/>
      <p:bldP spid="17" grpId="0" animBg="1"/>
      <p:bldP spid="21" grpId="0" animBg="1"/>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86E33-8616-6B5E-6EEC-9F474ADE6EA1}"/>
              </a:ext>
            </a:extLst>
          </p:cNvPr>
          <p:cNvSpPr>
            <a:spLocks noGrp="1"/>
          </p:cNvSpPr>
          <p:nvPr>
            <p:ph type="ctrTitle"/>
          </p:nvPr>
        </p:nvSpPr>
        <p:spPr>
          <a:xfrm>
            <a:off x="594410" y="1736644"/>
            <a:ext cx="5609619" cy="1643527"/>
          </a:xfrm>
        </p:spPr>
        <p:txBody>
          <a:bodyPr/>
          <a:lstStyle/>
          <a:p>
            <a:r>
              <a:rPr lang="fr-FR" noProof="0" dirty="0"/>
              <a:t>Module 1 : Rappels sur la résilience des infrastructures face au changement climatique</a:t>
            </a:r>
          </a:p>
        </p:txBody>
      </p:sp>
      <p:sp>
        <p:nvSpPr>
          <p:cNvPr id="7" name="Rectangle 6">
            <a:extLst>
              <a:ext uri="{FF2B5EF4-FFF2-40B4-BE49-F238E27FC236}">
                <a16:creationId xmlns:a16="http://schemas.microsoft.com/office/drawing/2014/main" id="{B7FDC5B2-61AF-1176-981A-D7B69CF6052E}"/>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5" name="Group 4">
            <a:extLst>
              <a:ext uri="{FF2B5EF4-FFF2-40B4-BE49-F238E27FC236}">
                <a16:creationId xmlns:a16="http://schemas.microsoft.com/office/drawing/2014/main" id="{7B28D75A-487B-21AF-2C3F-F5C5D5F65E3B}"/>
              </a:ext>
            </a:extLst>
          </p:cNvPr>
          <p:cNvGrpSpPr/>
          <p:nvPr/>
        </p:nvGrpSpPr>
        <p:grpSpPr>
          <a:xfrm>
            <a:off x="563928" y="5811034"/>
            <a:ext cx="7977677" cy="931736"/>
            <a:chOff x="563928" y="5811034"/>
            <a:chExt cx="7977677" cy="931736"/>
          </a:xfrm>
        </p:grpSpPr>
        <p:pic>
          <p:nvPicPr>
            <p:cNvPr id="6" name="Picture 5">
              <a:extLst>
                <a:ext uri="{FF2B5EF4-FFF2-40B4-BE49-F238E27FC236}">
                  <a16:creationId xmlns:a16="http://schemas.microsoft.com/office/drawing/2014/main" id="{00751715-CE5C-65D4-909F-D8918523BB88}"/>
                </a:ext>
              </a:extLst>
            </p:cNvPr>
            <p:cNvPicPr>
              <a:picLocks noChangeAspect="1"/>
            </p:cNvPicPr>
            <p:nvPr userDrawn="1"/>
          </p:nvPicPr>
          <p:blipFill>
            <a:blip r:embed="rId3"/>
            <a:stretch>
              <a:fillRect/>
            </a:stretch>
          </p:blipFill>
          <p:spPr>
            <a:xfrm>
              <a:off x="4934902" y="5942519"/>
              <a:ext cx="1700457" cy="645613"/>
            </a:xfrm>
            <a:prstGeom prst="rect">
              <a:avLst/>
            </a:prstGeom>
          </p:spPr>
        </p:pic>
        <p:pic>
          <p:nvPicPr>
            <p:cNvPr id="13" name="Picture 12">
              <a:extLst>
                <a:ext uri="{FF2B5EF4-FFF2-40B4-BE49-F238E27FC236}">
                  <a16:creationId xmlns:a16="http://schemas.microsoft.com/office/drawing/2014/main" id="{5E838CC5-C2BB-277C-EC3B-3C68B7259584}"/>
                </a:ext>
              </a:extLst>
            </p:cNvPr>
            <p:cNvPicPr>
              <a:picLocks noChangeAspect="1"/>
            </p:cNvPicPr>
            <p:nvPr userDrawn="1"/>
          </p:nvPicPr>
          <p:blipFill rotWithShape="1">
            <a:blip r:embed="rId4"/>
            <a:srcRect l="13748" t="11052" r="11552" b="19234"/>
            <a:stretch/>
          </p:blipFill>
          <p:spPr>
            <a:xfrm>
              <a:off x="563928" y="5942519"/>
              <a:ext cx="1472697" cy="645613"/>
            </a:xfrm>
            <a:prstGeom prst="rect">
              <a:avLst/>
            </a:prstGeom>
          </p:spPr>
        </p:pic>
        <p:pic>
          <p:nvPicPr>
            <p:cNvPr id="14" name="Picture 13">
              <a:extLst>
                <a:ext uri="{FF2B5EF4-FFF2-40B4-BE49-F238E27FC236}">
                  <a16:creationId xmlns:a16="http://schemas.microsoft.com/office/drawing/2014/main" id="{5D6D9AF6-1B71-A2F6-4C6F-6AF0022B0B01}"/>
                </a:ext>
              </a:extLst>
            </p:cNvPr>
            <p:cNvPicPr>
              <a:picLocks noChangeAspect="1"/>
            </p:cNvPicPr>
            <p:nvPr userDrawn="1"/>
          </p:nvPicPr>
          <p:blipFill>
            <a:blip r:embed="rId5"/>
            <a:stretch>
              <a:fillRect/>
            </a:stretch>
          </p:blipFill>
          <p:spPr>
            <a:xfrm>
              <a:off x="2152731" y="5811034"/>
              <a:ext cx="1220652" cy="890017"/>
            </a:xfrm>
            <a:prstGeom prst="rect">
              <a:avLst/>
            </a:prstGeom>
          </p:spPr>
        </p:pic>
        <p:pic>
          <p:nvPicPr>
            <p:cNvPr id="15" name="Picture 14">
              <a:extLst>
                <a:ext uri="{FF2B5EF4-FFF2-40B4-BE49-F238E27FC236}">
                  <a16:creationId xmlns:a16="http://schemas.microsoft.com/office/drawing/2014/main" id="{DFE21618-55CE-FFBB-07F8-BE728E351F6E}"/>
                </a:ext>
              </a:extLst>
            </p:cNvPr>
            <p:cNvPicPr>
              <a:picLocks noChangeAspect="1"/>
            </p:cNvPicPr>
            <p:nvPr userDrawn="1"/>
          </p:nvPicPr>
          <p:blipFill>
            <a:blip r:embed="rId6"/>
            <a:stretch>
              <a:fillRect/>
            </a:stretch>
          </p:blipFill>
          <p:spPr>
            <a:xfrm>
              <a:off x="3393064" y="5930613"/>
              <a:ext cx="1358642" cy="812157"/>
            </a:xfrm>
            <a:prstGeom prst="rect">
              <a:avLst/>
            </a:prstGeom>
          </p:spPr>
        </p:pic>
        <p:pic>
          <p:nvPicPr>
            <p:cNvPr id="16" name="Picture 15" descr="A black background with red letters and a black text&#10;&#10;AI-generated content may be incorrect.">
              <a:extLst>
                <a:ext uri="{FF2B5EF4-FFF2-40B4-BE49-F238E27FC236}">
                  <a16:creationId xmlns:a16="http://schemas.microsoft.com/office/drawing/2014/main" id="{7B3EAA88-AC50-5E54-D622-F8555638CF2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32470966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b="1" noProof="0" dirty="0"/>
              <a:t>Exposition</a:t>
            </a:r>
            <a:r>
              <a:rPr lang="fr-FR" noProof="0" dirty="0"/>
              <a:t> </a:t>
            </a:r>
            <a:endParaRPr lang="fr-FR" b="1" noProof="0" dirty="0"/>
          </a:p>
        </p:txBody>
      </p:sp>
      <p:sp>
        <p:nvSpPr>
          <p:cNvPr id="3" name="Rectangle: Rounded Corners 2">
            <a:extLst>
              <a:ext uri="{FF2B5EF4-FFF2-40B4-BE49-F238E27FC236}">
                <a16:creationId xmlns:a16="http://schemas.microsoft.com/office/drawing/2014/main" id="{97DB90AE-9EFE-0CBC-782E-A0B049A130DD}"/>
              </a:ext>
            </a:extLst>
          </p:cNvPr>
          <p:cNvSpPr/>
          <p:nvPr/>
        </p:nvSpPr>
        <p:spPr>
          <a:xfrm>
            <a:off x="460889" y="998819"/>
            <a:ext cx="5163788" cy="4221363"/>
          </a:xfrm>
          <a:prstGeom prst="roundRect">
            <a:avLst/>
          </a:prstGeom>
          <a:solidFill>
            <a:srgbClr val="8CFAA9">
              <a:alpha val="50000"/>
            </a:srgb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39725" lvl="0" indent="-339725" algn="ctr" defTabSz="457200">
              <a:lnSpc>
                <a:spcPct val="8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sz="2000" b="1" noProof="0" dirty="0">
                <a:solidFill>
                  <a:schemeClr val="accent4">
                    <a:lumMod val="75000"/>
                  </a:schemeClr>
                </a:solidFill>
                <a:latin typeface="+mj-lt"/>
              </a:rPr>
              <a:t>Exposition</a:t>
            </a:r>
            <a:endParaRPr kumimoji="0" lang="fr-FR" sz="2400" b="1" i="0" u="none" strike="noStrike" kern="1200" cap="none" spc="0" normalizeH="0" baseline="0" noProof="0" dirty="0">
              <a:ln>
                <a:noFill/>
              </a:ln>
              <a:solidFill>
                <a:schemeClr val="accent4">
                  <a:lumMod val="75000"/>
                </a:schemeClr>
              </a:solidFill>
              <a:effectLst/>
              <a:uLnTx/>
              <a:uFillTx/>
              <a:latin typeface="+mj-lt"/>
            </a:endParaRPr>
          </a:p>
          <a:p>
            <a:pPr marL="742950" lvl="1" indent="-285750">
              <a:buFont typeface="Arial" panose="020B0604020202020204" pitchFamily="34" charset="0"/>
              <a:buChar char="•"/>
              <a:defRPr/>
            </a:pPr>
            <a:r>
              <a:rPr lang="fr-FR" noProof="0" dirty="0">
                <a:solidFill>
                  <a:schemeClr val="accent6"/>
                </a:solidFill>
                <a:latin typeface="+mj-lt"/>
              </a:rPr>
              <a:t>La présence de :</a:t>
            </a:r>
          </a:p>
          <a:p>
            <a:pPr marL="1200150" lvl="2" indent="-285750">
              <a:buFont typeface="Courier New" panose="02070309020205020404" pitchFamily="49" charset="0"/>
              <a:buChar char="o"/>
              <a:defRPr/>
            </a:pPr>
            <a:r>
              <a:rPr lang="fr-FR" noProof="0" dirty="0">
                <a:solidFill>
                  <a:schemeClr val="accent6"/>
                </a:solidFill>
                <a:latin typeface="+mj-lt"/>
              </a:rPr>
              <a:t>personnes</a:t>
            </a:r>
          </a:p>
          <a:p>
            <a:pPr marL="1200150" lvl="2" indent="-285750">
              <a:buFont typeface="Courier New" panose="02070309020205020404" pitchFamily="49" charset="0"/>
              <a:buChar char="o"/>
              <a:defRPr/>
            </a:pPr>
            <a:r>
              <a:rPr lang="fr-FR" noProof="0" dirty="0">
                <a:solidFill>
                  <a:schemeClr val="accent6"/>
                </a:solidFill>
                <a:latin typeface="+mj-lt"/>
              </a:rPr>
              <a:t>moyens de subsistance </a:t>
            </a:r>
          </a:p>
          <a:p>
            <a:pPr marL="1200150" lvl="2" indent="-285750">
              <a:buFont typeface="Courier New" panose="02070309020205020404" pitchFamily="49" charset="0"/>
              <a:buChar char="o"/>
              <a:defRPr/>
            </a:pPr>
            <a:r>
              <a:rPr lang="fr-FR" noProof="0" dirty="0">
                <a:solidFill>
                  <a:schemeClr val="accent6"/>
                </a:solidFill>
                <a:latin typeface="+mj-lt"/>
              </a:rPr>
              <a:t>espèces ou écosystèmes</a:t>
            </a:r>
          </a:p>
          <a:p>
            <a:pPr marL="1200150" lvl="2" indent="-285750">
              <a:buFont typeface="Courier New" panose="02070309020205020404" pitchFamily="49" charset="0"/>
              <a:buChar char="o"/>
              <a:defRPr/>
            </a:pPr>
            <a:r>
              <a:rPr lang="fr-FR" noProof="0" dirty="0">
                <a:solidFill>
                  <a:schemeClr val="accent6"/>
                </a:solidFill>
                <a:latin typeface="+mj-lt"/>
              </a:rPr>
              <a:t>fonctions, services et ressources environnementaux</a:t>
            </a:r>
          </a:p>
          <a:p>
            <a:pPr marL="1200150" lvl="2" indent="-285750">
              <a:buFont typeface="Courier New" panose="02070309020205020404" pitchFamily="49" charset="0"/>
              <a:buChar char="o"/>
              <a:defRPr/>
            </a:pPr>
            <a:r>
              <a:rPr lang="fr-FR" noProof="0" dirty="0">
                <a:solidFill>
                  <a:schemeClr val="accent6"/>
                </a:solidFill>
                <a:latin typeface="+mj-lt"/>
              </a:rPr>
              <a:t>infrastructures</a:t>
            </a:r>
          </a:p>
          <a:p>
            <a:pPr marL="1200150" lvl="2" indent="-285750">
              <a:buFont typeface="Courier New" panose="02070309020205020404" pitchFamily="49" charset="0"/>
              <a:buChar char="o"/>
              <a:defRPr/>
            </a:pPr>
            <a:r>
              <a:rPr lang="fr-FR" noProof="0" dirty="0">
                <a:solidFill>
                  <a:schemeClr val="accent6"/>
                </a:solidFill>
                <a:latin typeface="+mj-lt"/>
              </a:rPr>
              <a:t>ou atouts économiques, sociaux ou culturels	</a:t>
            </a:r>
          </a:p>
          <a:p>
            <a:pPr lvl="2">
              <a:defRPr/>
            </a:pPr>
            <a:r>
              <a:rPr lang="fr-FR" noProof="0" dirty="0">
                <a:solidFill>
                  <a:schemeClr val="accent6"/>
                </a:solidFill>
                <a:latin typeface="+mj-lt"/>
              </a:rPr>
              <a:t>dans des lieux et des environnements qui pourraient être affectés négativement.</a:t>
            </a:r>
            <a:endParaRPr kumimoji="0" lang="fr-FR" b="0" i="0" u="none" strike="noStrike" kern="1200" cap="none" spc="0" normalizeH="0" baseline="0" noProof="0" dirty="0">
              <a:ln>
                <a:noFill/>
              </a:ln>
              <a:solidFill>
                <a:schemeClr val="accent6"/>
              </a:solidFill>
              <a:effectLst/>
              <a:uLnTx/>
              <a:uFillTx/>
              <a:latin typeface="+mj-lt"/>
            </a:endParaRPr>
          </a:p>
        </p:txBody>
      </p:sp>
      <p:sp>
        <p:nvSpPr>
          <p:cNvPr id="11" name="TextBox 10">
            <a:extLst>
              <a:ext uri="{FF2B5EF4-FFF2-40B4-BE49-F238E27FC236}">
                <a16:creationId xmlns:a16="http://schemas.microsoft.com/office/drawing/2014/main" id="{BAE06488-EE92-54DF-EC3E-1AD1EF059028}"/>
              </a:ext>
            </a:extLst>
          </p:cNvPr>
          <p:cNvSpPr txBox="1"/>
          <p:nvPr/>
        </p:nvSpPr>
        <p:spPr>
          <a:xfrm>
            <a:off x="5993724" y="2880411"/>
            <a:ext cx="6103916" cy="369332"/>
          </a:xfrm>
          <a:prstGeom prst="rect">
            <a:avLst/>
          </a:prstGeom>
          <a:noFill/>
        </p:spPr>
        <p:txBody>
          <a:bodyPr wrap="square">
            <a:spAutoFit/>
          </a:bodyPr>
          <a:lstStyle/>
          <a:p>
            <a:r>
              <a:rPr lang="fr-FR" noProof="0" dirty="0"/>
              <a:t>par exemple les maisons situées dans une zone inondable</a:t>
            </a:r>
          </a:p>
        </p:txBody>
      </p:sp>
      <p:pic>
        <p:nvPicPr>
          <p:cNvPr id="14" name="Graphic 13" descr="House with solid fill">
            <a:extLst>
              <a:ext uri="{FF2B5EF4-FFF2-40B4-BE49-F238E27FC236}">
                <a16:creationId xmlns:a16="http://schemas.microsoft.com/office/drawing/2014/main" id="{B5D99F26-C939-3C95-CE4A-6E7013B28E2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588482" y="3393947"/>
            <a:ext cx="914400" cy="914400"/>
          </a:xfrm>
          <a:prstGeom prst="rect">
            <a:avLst/>
          </a:prstGeom>
        </p:spPr>
      </p:pic>
      <p:sp>
        <p:nvSpPr>
          <p:cNvPr id="4" name="TextBox 3">
            <a:extLst>
              <a:ext uri="{FF2B5EF4-FFF2-40B4-BE49-F238E27FC236}">
                <a16:creationId xmlns:a16="http://schemas.microsoft.com/office/drawing/2014/main" id="{7FB46946-AA84-A7CD-7646-027386E1BEF9}"/>
              </a:ext>
            </a:extLst>
          </p:cNvPr>
          <p:cNvSpPr txBox="1"/>
          <p:nvPr/>
        </p:nvSpPr>
        <p:spPr>
          <a:xfrm>
            <a:off x="7232073" y="1806136"/>
            <a:ext cx="4698670" cy="830997"/>
          </a:xfrm>
          <a:prstGeom prst="rect">
            <a:avLst/>
          </a:prstGeom>
          <a:noFill/>
        </p:spPr>
        <p:txBody>
          <a:bodyPr wrap="square">
            <a:spAutoFit/>
          </a:bodyPr>
          <a:lstStyle/>
          <a:p>
            <a:r>
              <a:rPr lang="fr-FR" sz="2400" u="sng" dirty="0"/>
              <a:t>« </a:t>
            </a:r>
            <a:r>
              <a:rPr lang="fr-FR" sz="2400" u="sng" noProof="0" dirty="0"/>
              <a:t>Qu’est-ce qui est exposé au danger ?</a:t>
            </a:r>
            <a:r>
              <a:rPr lang="fr-FR" sz="2400" dirty="0"/>
              <a:t> »</a:t>
            </a:r>
            <a:endParaRPr lang="fr-FR" sz="2400" noProof="0" dirty="0"/>
          </a:p>
        </p:txBody>
      </p:sp>
    </p:spTree>
    <p:extLst>
      <p:ext uri="{BB962C8B-B14F-4D97-AF65-F5344CB8AC3E}">
        <p14:creationId xmlns:p14="http://schemas.microsoft.com/office/powerpoint/2010/main" val="2433951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b="1" noProof="0" dirty="0"/>
              <a:t>Vulnérabilité</a:t>
            </a:r>
            <a:r>
              <a:rPr lang="fr-FR" noProof="0" dirty="0"/>
              <a:t> </a:t>
            </a:r>
            <a:endParaRPr lang="fr-FR" b="1" noProof="0" dirty="0"/>
          </a:p>
        </p:txBody>
      </p:sp>
      <p:sp>
        <p:nvSpPr>
          <p:cNvPr id="13" name="Rectangle: Rounded Corners 12">
            <a:extLst>
              <a:ext uri="{FF2B5EF4-FFF2-40B4-BE49-F238E27FC236}">
                <a16:creationId xmlns:a16="http://schemas.microsoft.com/office/drawing/2014/main" id="{3C7EAB9A-3116-4D9A-A22B-7727BBEA95DE}"/>
              </a:ext>
            </a:extLst>
          </p:cNvPr>
          <p:cNvSpPr/>
          <p:nvPr/>
        </p:nvSpPr>
        <p:spPr>
          <a:xfrm>
            <a:off x="6096000" y="923032"/>
            <a:ext cx="4927938" cy="1211914"/>
          </a:xfrm>
          <a:prstGeom prst="roundRect">
            <a:avLst/>
          </a:prstGeom>
          <a:solidFill>
            <a:schemeClr val="accent1">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39725" lvl="0" indent="-339725" algn="ct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sz="2000" b="1" noProof="0" dirty="0">
                <a:solidFill>
                  <a:schemeClr val="accent1">
                    <a:lumMod val="60000"/>
                    <a:lumOff val="40000"/>
                  </a:schemeClr>
                </a:solidFill>
                <a:latin typeface="+mj-lt"/>
              </a:rPr>
              <a:t>Sensibilité</a:t>
            </a:r>
            <a:endParaRPr kumimoji="0" lang="fr-FR" sz="2000" b="1" i="0" u="none" strike="noStrike" kern="1200" cap="none" spc="0" normalizeH="0" baseline="0" noProof="0" dirty="0">
              <a:ln>
                <a:noFill/>
              </a:ln>
              <a:solidFill>
                <a:schemeClr val="accent1">
                  <a:lumMod val="60000"/>
                  <a:lumOff val="40000"/>
                </a:schemeClr>
              </a:solidFill>
              <a:effectLst/>
              <a:uLnTx/>
              <a:uFillTx/>
              <a:latin typeface="+mj-lt"/>
              <a:ea typeface="+mn-ea"/>
              <a:cs typeface="+mn-cs"/>
            </a:endParaRPr>
          </a:p>
          <a:p>
            <a:pPr marL="285750" lvl="0" indent="-285750">
              <a:buFont typeface="Arial" panose="020B0604020202020204" pitchFamily="34" charset="0"/>
              <a:buChar char="•"/>
              <a:defRPr/>
            </a:pPr>
            <a:r>
              <a:rPr lang="fr-FR" u="sng" noProof="0" dirty="0">
                <a:solidFill>
                  <a:schemeClr val="accent6"/>
                </a:solidFill>
                <a:latin typeface="+mj-lt"/>
              </a:rPr>
              <a:t>Degré </a:t>
            </a:r>
            <a:r>
              <a:rPr lang="fr-FR" noProof="0" dirty="0">
                <a:solidFill>
                  <a:schemeClr val="accent6"/>
                </a:solidFill>
                <a:latin typeface="+mj-lt"/>
              </a:rPr>
              <a:t>auquel un système est (nuisiblement) </a:t>
            </a:r>
            <a:r>
              <a:rPr lang="fr-FR" u="sng" noProof="0" dirty="0">
                <a:solidFill>
                  <a:schemeClr val="accent6"/>
                </a:solidFill>
                <a:latin typeface="+mj-lt"/>
              </a:rPr>
              <a:t>affecté </a:t>
            </a:r>
            <a:r>
              <a:rPr lang="fr-FR" noProof="0" dirty="0">
                <a:solidFill>
                  <a:schemeClr val="accent6"/>
                </a:solidFill>
                <a:latin typeface="+mj-lt"/>
              </a:rPr>
              <a:t>par l'exposition</a:t>
            </a:r>
            <a:endParaRPr kumimoji="0" lang="fr-FR" b="0" i="0" strike="noStrike" kern="1200" cap="none" spc="0" normalizeH="0" baseline="0" noProof="0" dirty="0">
              <a:ln>
                <a:noFill/>
              </a:ln>
              <a:solidFill>
                <a:schemeClr val="accent6"/>
              </a:solidFill>
              <a:effectLst/>
              <a:uLnTx/>
              <a:uFillTx/>
              <a:latin typeface="+mj-lt"/>
            </a:endParaRPr>
          </a:p>
        </p:txBody>
      </p:sp>
      <p:sp>
        <p:nvSpPr>
          <p:cNvPr id="4" name="Rectangle: Rounded Corners 3">
            <a:extLst>
              <a:ext uri="{FF2B5EF4-FFF2-40B4-BE49-F238E27FC236}">
                <a16:creationId xmlns:a16="http://schemas.microsoft.com/office/drawing/2014/main" id="{661480DC-2922-1147-495C-66A4CF0D9062}"/>
              </a:ext>
            </a:extLst>
          </p:cNvPr>
          <p:cNvSpPr/>
          <p:nvPr/>
        </p:nvSpPr>
        <p:spPr>
          <a:xfrm>
            <a:off x="596900" y="923032"/>
            <a:ext cx="4927939" cy="2654741"/>
          </a:xfrm>
          <a:prstGeom prst="roundRect">
            <a:avLst/>
          </a:prstGeom>
          <a:solidFill>
            <a:schemeClr val="accent1">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39725" lvl="0" indent="-339725" algn="ct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sz="2000" b="1" noProof="0" dirty="0">
                <a:solidFill>
                  <a:schemeClr val="accent1"/>
                </a:solidFill>
                <a:latin typeface="+mj-lt"/>
              </a:rPr>
              <a:t>Vulnérabilité</a:t>
            </a:r>
            <a:endParaRPr kumimoji="0" lang="fr-FR" sz="2000" b="1" i="0" u="none" strike="noStrike" kern="1200" cap="none" spc="0" normalizeH="0" baseline="0" noProof="0" dirty="0">
              <a:ln>
                <a:noFill/>
              </a:ln>
              <a:solidFill>
                <a:schemeClr val="accent1"/>
              </a:solidFill>
              <a:effectLst/>
              <a:uLnTx/>
              <a:uFillTx/>
              <a:latin typeface="+mj-lt"/>
              <a:ea typeface="+mn-ea"/>
              <a:cs typeface="+mn-cs"/>
            </a:endParaRPr>
          </a:p>
          <a:p>
            <a:pPr marL="285750" lvl="0" indent="-285750">
              <a:buFont typeface="Arial" panose="020B0604020202020204" pitchFamily="34" charset="0"/>
              <a:buChar char="•"/>
              <a:defRPr/>
            </a:pPr>
            <a:r>
              <a:rPr lang="fr-FR" noProof="0" dirty="0">
                <a:solidFill>
                  <a:schemeClr val="accent6"/>
                </a:solidFill>
                <a:latin typeface="+mj-lt"/>
              </a:rPr>
              <a:t>Le potentiel ou la prédisposition à être affecté négativement.</a:t>
            </a:r>
          </a:p>
          <a:p>
            <a:pPr lvl="0">
              <a:defRPr/>
            </a:pPr>
            <a:endParaRPr lang="fr-FR" noProof="0" dirty="0">
              <a:solidFill>
                <a:schemeClr val="accent6"/>
              </a:solidFill>
              <a:latin typeface="+mj-lt"/>
            </a:endParaRPr>
          </a:p>
          <a:p>
            <a:pPr marL="285750" lvl="0" indent="-285750">
              <a:buFont typeface="Arial" panose="020B0604020202020204" pitchFamily="34" charset="0"/>
              <a:buChar char="•"/>
              <a:defRPr/>
            </a:pPr>
            <a:r>
              <a:rPr lang="fr-FR" noProof="0" dirty="0">
                <a:solidFill>
                  <a:schemeClr val="accent6"/>
                </a:solidFill>
                <a:latin typeface="+mj-lt"/>
              </a:rPr>
              <a:t>La vulnérabilité englobe une variété de concepts et d’éléments, notamment </a:t>
            </a:r>
            <a:r>
              <a:rPr lang="fr-FR" b="1" u="sng" noProof="0" dirty="0">
                <a:solidFill>
                  <a:schemeClr val="accent6"/>
                </a:solidFill>
                <a:latin typeface="+mj-lt"/>
              </a:rPr>
              <a:t>la sensibilité</a:t>
            </a:r>
            <a:r>
              <a:rPr lang="fr-FR" noProof="0" dirty="0">
                <a:solidFill>
                  <a:schemeClr val="accent6"/>
                </a:solidFill>
                <a:latin typeface="+mj-lt"/>
              </a:rPr>
              <a:t> et la </a:t>
            </a:r>
            <a:r>
              <a:rPr lang="fr-FR" b="1" u="sng" noProof="0" dirty="0">
                <a:solidFill>
                  <a:schemeClr val="accent6"/>
                </a:solidFill>
                <a:latin typeface="+mj-lt"/>
              </a:rPr>
              <a:t>capacité d’adaptation.</a:t>
            </a:r>
          </a:p>
        </p:txBody>
      </p:sp>
      <p:sp>
        <p:nvSpPr>
          <p:cNvPr id="10" name="TextBox 9">
            <a:extLst>
              <a:ext uri="{FF2B5EF4-FFF2-40B4-BE49-F238E27FC236}">
                <a16:creationId xmlns:a16="http://schemas.microsoft.com/office/drawing/2014/main" id="{63E21506-E5A1-4019-3DE0-8ACD7BCC8D59}"/>
              </a:ext>
            </a:extLst>
          </p:cNvPr>
          <p:cNvSpPr txBox="1"/>
          <p:nvPr/>
        </p:nvSpPr>
        <p:spPr>
          <a:xfrm>
            <a:off x="6096000" y="2125791"/>
            <a:ext cx="5659286" cy="1754326"/>
          </a:xfrm>
          <a:prstGeom prst="rect">
            <a:avLst/>
          </a:prstGeom>
          <a:noFill/>
        </p:spPr>
        <p:txBody>
          <a:bodyPr wrap="square">
            <a:spAutoFit/>
          </a:bodyPr>
          <a:lstStyle/>
          <a:p>
            <a:r>
              <a:rPr lang="fr-FR" noProof="0" dirty="0"/>
              <a:t>Exemples: </a:t>
            </a:r>
          </a:p>
          <a:p>
            <a:pPr marL="285750" indent="-285750">
              <a:buFont typeface="Arial" panose="020B0604020202020204" pitchFamily="34" charset="0"/>
              <a:buChar char="•"/>
            </a:pPr>
            <a:r>
              <a:rPr lang="fr-FR" noProof="0" dirty="0"/>
              <a:t>Les moyens de subsistance basés sur l'agriculture sont sensibles à la sécheresse liée au climat. </a:t>
            </a:r>
          </a:p>
          <a:p>
            <a:pPr marL="285750" indent="-285750">
              <a:buFont typeface="Arial" panose="020B0604020202020204" pitchFamily="34" charset="0"/>
              <a:buChar char="•"/>
            </a:pPr>
            <a:r>
              <a:rPr lang="fr-FR" noProof="0" dirty="0"/>
              <a:t>Les agriculteurs qui captent les eaux de ruissellement pour l'irrigation ont réduit leur sensibilité à la sécheresse.</a:t>
            </a:r>
          </a:p>
        </p:txBody>
      </p:sp>
      <p:sp>
        <p:nvSpPr>
          <p:cNvPr id="12" name="Rectangle: Rounded Corners 11">
            <a:extLst>
              <a:ext uri="{FF2B5EF4-FFF2-40B4-BE49-F238E27FC236}">
                <a16:creationId xmlns:a16="http://schemas.microsoft.com/office/drawing/2014/main" id="{23FA3AF6-770F-E55C-C6CB-5CBF5C404B88}"/>
              </a:ext>
            </a:extLst>
          </p:cNvPr>
          <p:cNvSpPr/>
          <p:nvPr/>
        </p:nvSpPr>
        <p:spPr>
          <a:xfrm>
            <a:off x="6095999" y="3953983"/>
            <a:ext cx="5309095" cy="1663046"/>
          </a:xfrm>
          <a:prstGeom prst="roundRect">
            <a:avLst/>
          </a:prstGeom>
          <a:solidFill>
            <a:schemeClr val="accent1">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39725" lvl="0" indent="-339725" algn="ct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sz="2000" b="1" noProof="0" dirty="0">
                <a:solidFill>
                  <a:schemeClr val="accent1">
                    <a:lumMod val="60000"/>
                    <a:lumOff val="40000"/>
                  </a:schemeClr>
                </a:solidFill>
                <a:latin typeface="+mj-lt"/>
              </a:rPr>
              <a:t>Capacité d'adaptation</a:t>
            </a:r>
          </a:p>
          <a:p>
            <a:pPr marL="339725" lvl="0" indent="-339725" algn="ct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fr-FR" noProof="0" dirty="0">
                <a:solidFill>
                  <a:schemeClr val="accent6"/>
                </a:solidFill>
                <a:latin typeface="+mj-lt"/>
              </a:rPr>
              <a:t>La capacité </a:t>
            </a:r>
            <a:r>
              <a:rPr lang="fr-FR" b="1" noProof="0" dirty="0">
                <a:solidFill>
                  <a:schemeClr val="accent6"/>
                </a:solidFill>
                <a:latin typeface="+mj-lt"/>
              </a:rPr>
              <a:t>des systèmes, des institutions, des humains et d’autres organismes </a:t>
            </a:r>
            <a:r>
              <a:rPr lang="fr-FR" noProof="0" dirty="0">
                <a:solidFill>
                  <a:schemeClr val="accent6"/>
                </a:solidFill>
                <a:latin typeface="+mj-lt"/>
              </a:rPr>
              <a:t>à s’adapter aux dommages potentiels, à tirer parti des opportunités ou à réagir aux conséquences.</a:t>
            </a:r>
            <a:endParaRPr kumimoji="0" lang="fr-FR" b="0" i="0" u="none" strike="noStrike" kern="1200" cap="none" spc="0" normalizeH="0" baseline="0" noProof="0" dirty="0">
              <a:ln>
                <a:noFill/>
              </a:ln>
              <a:solidFill>
                <a:schemeClr val="accent6"/>
              </a:solidFill>
              <a:effectLst/>
              <a:uLnTx/>
              <a:uFillTx/>
              <a:latin typeface="+mj-lt"/>
              <a:ea typeface="+mn-ea"/>
              <a:cs typeface="+mn-cs"/>
            </a:endParaRPr>
          </a:p>
        </p:txBody>
      </p:sp>
      <p:sp>
        <p:nvSpPr>
          <p:cNvPr id="5" name="TextBox 4">
            <a:extLst>
              <a:ext uri="{FF2B5EF4-FFF2-40B4-BE49-F238E27FC236}">
                <a16:creationId xmlns:a16="http://schemas.microsoft.com/office/drawing/2014/main" id="{4AB78EEA-F205-E959-28CA-C8DB3899811F}"/>
              </a:ext>
            </a:extLst>
          </p:cNvPr>
          <p:cNvSpPr txBox="1"/>
          <p:nvPr/>
        </p:nvSpPr>
        <p:spPr>
          <a:xfrm>
            <a:off x="6096000" y="5690895"/>
            <a:ext cx="5659286" cy="1200329"/>
          </a:xfrm>
          <a:prstGeom prst="rect">
            <a:avLst/>
          </a:prstGeom>
          <a:noFill/>
        </p:spPr>
        <p:txBody>
          <a:bodyPr wrap="square">
            <a:spAutoFit/>
          </a:bodyPr>
          <a:lstStyle/>
          <a:p>
            <a:r>
              <a:rPr lang="fr-FR" noProof="0" dirty="0"/>
              <a:t>Exemples : </a:t>
            </a:r>
          </a:p>
          <a:p>
            <a:pPr marL="285750" indent="-285750">
              <a:buFont typeface="Arial" panose="020B0604020202020204" pitchFamily="34" charset="0"/>
              <a:buChar char="•"/>
            </a:pPr>
            <a:r>
              <a:rPr lang="fr-FR" noProof="0" dirty="0"/>
              <a:t>Les agriculteurs qui utilisent des cultures résistantes à la sécheresse ont augmenté leur capacité d'adaptation à la sécheresse</a:t>
            </a:r>
          </a:p>
        </p:txBody>
      </p:sp>
      <p:sp>
        <p:nvSpPr>
          <p:cNvPr id="15" name="Left Brace 14">
            <a:extLst>
              <a:ext uri="{FF2B5EF4-FFF2-40B4-BE49-F238E27FC236}">
                <a16:creationId xmlns:a16="http://schemas.microsoft.com/office/drawing/2014/main" id="{0A683640-E50F-1398-FEC4-476B498A67EE}"/>
              </a:ext>
            </a:extLst>
          </p:cNvPr>
          <p:cNvSpPr/>
          <p:nvPr/>
        </p:nvSpPr>
        <p:spPr>
          <a:xfrm>
            <a:off x="5619841" y="665706"/>
            <a:ext cx="571161" cy="6062119"/>
          </a:xfrm>
          <a:prstGeom prst="leftBrace">
            <a:avLst>
              <a:gd name="adj1" fmla="val 43679"/>
              <a:gd name="adj2" fmla="val 2737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sp>
        <p:nvSpPr>
          <p:cNvPr id="3" name="TextBox 2">
            <a:extLst>
              <a:ext uri="{FF2B5EF4-FFF2-40B4-BE49-F238E27FC236}">
                <a16:creationId xmlns:a16="http://schemas.microsoft.com/office/drawing/2014/main" id="{9EF34292-F516-A8AB-98BE-748C913AC7B9}"/>
              </a:ext>
            </a:extLst>
          </p:cNvPr>
          <p:cNvSpPr txBox="1"/>
          <p:nvPr/>
        </p:nvSpPr>
        <p:spPr>
          <a:xfrm>
            <a:off x="786905" y="4859898"/>
            <a:ext cx="4049485" cy="830997"/>
          </a:xfrm>
          <a:prstGeom prst="rect">
            <a:avLst/>
          </a:prstGeom>
          <a:noFill/>
        </p:spPr>
        <p:txBody>
          <a:bodyPr wrap="square">
            <a:spAutoFit/>
          </a:bodyPr>
          <a:lstStyle/>
          <a:p>
            <a:r>
              <a:rPr lang="fr-FR" sz="2400" u="sng" dirty="0"/>
              <a:t>« </a:t>
            </a:r>
            <a:r>
              <a:rPr lang="fr-FR" sz="2400" u="sng" noProof="0" dirty="0"/>
              <a:t>Comment </a:t>
            </a:r>
            <a:r>
              <a:rPr lang="fr-FR" sz="2400" noProof="0" dirty="0"/>
              <a:t>les choses sont affectées par l’aléa »</a:t>
            </a:r>
          </a:p>
        </p:txBody>
      </p:sp>
    </p:spTree>
    <p:extLst>
      <p:ext uri="{BB962C8B-B14F-4D97-AF65-F5344CB8AC3E}">
        <p14:creationId xmlns:p14="http://schemas.microsoft.com/office/powerpoint/2010/main" val="1166045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p:bldP spid="12" grpId="0" animBg="1"/>
      <p:bldP spid="5" grpId="0"/>
      <p:bldP spid="1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b="1" noProof="0" dirty="0"/>
              <a:t>Illustration des termes liés au risque climatique par un exemple </a:t>
            </a:r>
          </a:p>
        </p:txBody>
      </p:sp>
      <p:sp>
        <p:nvSpPr>
          <p:cNvPr id="6" name="Content Placeholder 11">
            <a:extLst>
              <a:ext uri="{FF2B5EF4-FFF2-40B4-BE49-F238E27FC236}">
                <a16:creationId xmlns:a16="http://schemas.microsoft.com/office/drawing/2014/main" id="{5A7C4AC0-6D1A-42BC-88C1-68969BBE3B59}"/>
              </a:ext>
            </a:extLst>
          </p:cNvPr>
          <p:cNvSpPr txBox="1">
            <a:spLocks/>
          </p:cNvSpPr>
          <p:nvPr/>
        </p:nvSpPr>
        <p:spPr>
          <a:xfrm>
            <a:off x="-77768" y="490309"/>
            <a:ext cx="4524306" cy="626357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r>
              <a:rPr lang="fr-FR" sz="1600" b="1" noProof="0" dirty="0">
                <a:solidFill>
                  <a:schemeClr val="accent5">
                    <a:lumMod val="50000"/>
                  </a:schemeClr>
                </a:solidFill>
                <a:ea typeface="Roboto"/>
              </a:rPr>
              <a:t>Aléa </a:t>
            </a:r>
            <a:r>
              <a:rPr lang="fr-FR" sz="1600" b="1" noProof="0" dirty="0">
                <a:ea typeface="Roboto"/>
              </a:rPr>
              <a:t>: </a:t>
            </a:r>
            <a:r>
              <a:rPr lang="fr-FR" sz="1600" noProof="0" dirty="0">
                <a:ea typeface="Roboto"/>
              </a:rPr>
              <a:t>Événements naturels ou d’origine humaine qui causent des dégâts ou des perturbations.</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600" b="1" noProof="0" dirty="0">
                <a:solidFill>
                  <a:schemeClr val="accent4">
                    <a:lumMod val="75000"/>
                  </a:schemeClr>
                </a:solidFill>
                <a:ea typeface="Roboto"/>
              </a:rPr>
              <a:t>Actif </a:t>
            </a:r>
            <a:r>
              <a:rPr lang="fr-FR" sz="1600" b="1" noProof="0" dirty="0">
                <a:ea typeface="Roboto"/>
              </a:rPr>
              <a:t>: </a:t>
            </a:r>
            <a:r>
              <a:rPr lang="fr-FR" sz="1600" noProof="0" dirty="0">
                <a:ea typeface="Roboto"/>
              </a:rPr>
              <a:t>Un objet fabriqué par l’homme ou naturel qui a de la valeur.</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600" b="1" noProof="0" dirty="0">
                <a:ea typeface="Roboto"/>
              </a:rPr>
              <a:t>Risque climatique : </a:t>
            </a:r>
            <a:r>
              <a:rPr lang="fr-FR" sz="1600" noProof="0" dirty="0">
                <a:ea typeface="Roboto"/>
              </a:rPr>
              <a:t>Le potentiel de conséquences néfastes d'un danger lié au climat</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600" b="1" noProof="0" dirty="0">
                <a:solidFill>
                  <a:schemeClr val="accent4">
                    <a:lumMod val="75000"/>
                  </a:schemeClr>
                </a:solidFill>
                <a:ea typeface="Roboto"/>
              </a:rPr>
              <a:t>Exposition </a:t>
            </a:r>
            <a:r>
              <a:rPr lang="fr-FR" sz="1600" b="1" noProof="0" dirty="0">
                <a:ea typeface="Roboto"/>
              </a:rPr>
              <a:t>: </a:t>
            </a:r>
            <a:r>
              <a:rPr lang="fr-FR" sz="1600" noProof="0" dirty="0">
                <a:ea typeface="Roboto"/>
              </a:rPr>
              <a:t>La présence de l'actif dans des endroits qui pourraient être affectés négativement</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600" b="1" noProof="0" dirty="0">
                <a:solidFill>
                  <a:schemeClr val="accent1">
                    <a:lumMod val="60000"/>
                    <a:lumOff val="40000"/>
                  </a:schemeClr>
                </a:solidFill>
                <a:ea typeface="Roboto"/>
              </a:rPr>
              <a:t>Sensibilité </a:t>
            </a:r>
            <a:r>
              <a:rPr lang="fr-FR" sz="1600" b="1" noProof="0" dirty="0">
                <a:ea typeface="Roboto"/>
              </a:rPr>
              <a:t>: </a:t>
            </a:r>
            <a:r>
              <a:rPr lang="fr-FR" sz="1600" noProof="0" dirty="0">
                <a:ea typeface="Roboto"/>
              </a:rPr>
              <a:t>le degré auquel un système est affecté par l’exposition.</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600" b="1" noProof="0" dirty="0">
                <a:solidFill>
                  <a:schemeClr val="accent1">
                    <a:lumMod val="60000"/>
                    <a:lumOff val="40000"/>
                  </a:schemeClr>
                </a:solidFill>
                <a:ea typeface="Roboto"/>
              </a:rPr>
              <a:t>Capacité d'adaptation </a:t>
            </a:r>
            <a:r>
              <a:rPr lang="fr-FR" sz="1600" b="1" noProof="0" dirty="0">
                <a:ea typeface="Roboto"/>
              </a:rPr>
              <a:t>: </a:t>
            </a:r>
            <a:r>
              <a:rPr lang="fr-FR" sz="1600" noProof="0" dirty="0">
                <a:ea typeface="Roboto"/>
              </a:rPr>
              <a:t>La capacité des systèmes, des institutions, des humains et d’autres organismes à s’adapter aux dommages potentiels, à tirer parti des opportunités ou à réagir aux conséquences. </a:t>
            </a:r>
          </a:p>
          <a:p>
            <a:pPr marL="342900" indent="-285750">
              <a:lnSpc>
                <a:spcPct val="100000"/>
              </a:lnSpc>
              <a:spcBef>
                <a:spcPts val="0"/>
              </a:spcBef>
              <a:buClr>
                <a:schemeClr val="accent1"/>
              </a:buClr>
              <a:buFont typeface="Courier New" panose="02070309020205020404" pitchFamily="49" charset="0"/>
              <a:buChar char="o"/>
            </a:pPr>
            <a:r>
              <a:rPr lang="fr-FR" sz="1600" b="1" noProof="0" dirty="0">
                <a:solidFill>
                  <a:schemeClr val="accent1"/>
                </a:solidFill>
                <a:ea typeface="Roboto"/>
              </a:rPr>
              <a:t>Vulnérabilité </a:t>
            </a:r>
            <a:r>
              <a:rPr lang="fr-FR" sz="1600" b="1" noProof="0" dirty="0">
                <a:ea typeface="Roboto"/>
              </a:rPr>
              <a:t>: </a:t>
            </a:r>
            <a:r>
              <a:rPr lang="fr-FR" sz="1600" noProof="0" dirty="0">
                <a:ea typeface="Roboto"/>
              </a:rPr>
              <a:t>La propension ou la prédisposition à être affecté négativement. La vulnérabilité est une fonction de :</a:t>
            </a:r>
          </a:p>
          <a:p>
            <a:pPr marL="800100" lvl="1" indent="-285750">
              <a:lnSpc>
                <a:spcPct val="100000"/>
              </a:lnSpc>
              <a:spcBef>
                <a:spcPts val="0"/>
              </a:spcBef>
              <a:buClr>
                <a:schemeClr val="accent1"/>
              </a:buClr>
              <a:buFont typeface="Courier New" panose="02070309020205020404" pitchFamily="49" charset="0"/>
              <a:buChar char="o"/>
            </a:pPr>
            <a:r>
              <a:rPr lang="fr-FR" sz="1600" noProof="0" dirty="0">
                <a:solidFill>
                  <a:schemeClr val="accent1"/>
                </a:solidFill>
                <a:ea typeface="Roboto"/>
              </a:rPr>
              <a:t>Sensibilité</a:t>
            </a:r>
          </a:p>
          <a:p>
            <a:pPr marL="800100" lvl="1" indent="-285750">
              <a:lnSpc>
                <a:spcPct val="100000"/>
              </a:lnSpc>
              <a:spcBef>
                <a:spcPts val="0"/>
              </a:spcBef>
              <a:buClr>
                <a:schemeClr val="accent1"/>
              </a:buClr>
              <a:buFont typeface="Courier New" panose="02070309020205020404" pitchFamily="49" charset="0"/>
              <a:buChar char="o"/>
            </a:pPr>
            <a:r>
              <a:rPr lang="fr-FR" sz="1600" noProof="0" dirty="0">
                <a:solidFill>
                  <a:schemeClr val="accent1"/>
                </a:solidFill>
                <a:ea typeface="Roboto"/>
              </a:rPr>
              <a:t>Capacité d'adaptation</a:t>
            </a:r>
          </a:p>
        </p:txBody>
      </p:sp>
      <p:sp>
        <p:nvSpPr>
          <p:cNvPr id="15" name="Content Placeholder 11">
            <a:extLst>
              <a:ext uri="{FF2B5EF4-FFF2-40B4-BE49-F238E27FC236}">
                <a16:creationId xmlns:a16="http://schemas.microsoft.com/office/drawing/2014/main" id="{2CF676C9-3471-4560-A979-03A4FF6C4482}"/>
              </a:ext>
            </a:extLst>
          </p:cNvPr>
          <p:cNvSpPr txBox="1">
            <a:spLocks/>
          </p:cNvSpPr>
          <p:nvPr/>
        </p:nvSpPr>
        <p:spPr>
          <a:xfrm>
            <a:off x="6013642" y="651287"/>
            <a:ext cx="4231958" cy="344288"/>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1600" b="1" noProof="0" dirty="0">
                <a:solidFill>
                  <a:schemeClr val="accent6"/>
                </a:solidFill>
                <a:ea typeface="Roboto"/>
              </a:rPr>
              <a:t>Exemple: Températures extrêmes et route</a:t>
            </a:r>
          </a:p>
        </p:txBody>
      </p:sp>
      <p:pic>
        <p:nvPicPr>
          <p:cNvPr id="4" name="Graphic 3" descr="Road with solid fill">
            <a:extLst>
              <a:ext uri="{FF2B5EF4-FFF2-40B4-BE49-F238E27FC236}">
                <a16:creationId xmlns:a16="http://schemas.microsoft.com/office/drawing/2014/main" id="{97132AC8-1600-E86B-858D-F6652355744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69898" y="1816570"/>
            <a:ext cx="914400" cy="914400"/>
          </a:xfrm>
          <a:prstGeom prst="rect">
            <a:avLst/>
          </a:prstGeom>
        </p:spPr>
      </p:pic>
      <p:sp>
        <p:nvSpPr>
          <p:cNvPr id="12" name="TextBox 11">
            <a:extLst>
              <a:ext uri="{FF2B5EF4-FFF2-40B4-BE49-F238E27FC236}">
                <a16:creationId xmlns:a16="http://schemas.microsoft.com/office/drawing/2014/main" id="{60EAA95D-E709-58CA-C523-691CFCD83A17}"/>
              </a:ext>
            </a:extLst>
          </p:cNvPr>
          <p:cNvSpPr txBox="1"/>
          <p:nvPr/>
        </p:nvSpPr>
        <p:spPr>
          <a:xfrm>
            <a:off x="7017955" y="1172007"/>
            <a:ext cx="1279711" cy="646331"/>
          </a:xfrm>
          <a:prstGeom prst="rect">
            <a:avLst/>
          </a:prstGeom>
          <a:noFill/>
        </p:spPr>
        <p:txBody>
          <a:bodyPr wrap="square">
            <a:spAutoFit/>
          </a:bodyPr>
          <a:lstStyle/>
          <a:p>
            <a:r>
              <a:rPr lang="fr-FR" b="1" noProof="0" dirty="0">
                <a:solidFill>
                  <a:schemeClr val="accent4">
                    <a:lumMod val="75000"/>
                  </a:schemeClr>
                </a:solidFill>
              </a:rPr>
              <a:t>ACTIF </a:t>
            </a:r>
            <a:r>
              <a:rPr lang="fr-FR" noProof="0" dirty="0"/>
              <a:t>: </a:t>
            </a:r>
            <a:r>
              <a:rPr lang="fr-FR" b="1" noProof="0" dirty="0"/>
              <a:t>Route</a:t>
            </a:r>
          </a:p>
        </p:txBody>
      </p:sp>
      <p:sp>
        <p:nvSpPr>
          <p:cNvPr id="18" name="TextBox 17">
            <a:extLst>
              <a:ext uri="{FF2B5EF4-FFF2-40B4-BE49-F238E27FC236}">
                <a16:creationId xmlns:a16="http://schemas.microsoft.com/office/drawing/2014/main" id="{01B4D9EB-F4A7-F407-F4AB-848808FA81D1}"/>
              </a:ext>
            </a:extLst>
          </p:cNvPr>
          <p:cNvSpPr txBox="1"/>
          <p:nvPr/>
        </p:nvSpPr>
        <p:spPr>
          <a:xfrm>
            <a:off x="4832774" y="1149505"/>
            <a:ext cx="2312998" cy="646331"/>
          </a:xfrm>
          <a:prstGeom prst="rect">
            <a:avLst/>
          </a:prstGeom>
          <a:noFill/>
        </p:spPr>
        <p:txBody>
          <a:bodyPr wrap="square">
            <a:spAutoFit/>
          </a:bodyPr>
          <a:lstStyle/>
          <a:p>
            <a:r>
              <a:rPr lang="fr-FR" b="1" noProof="0" dirty="0">
                <a:solidFill>
                  <a:schemeClr val="accent5">
                    <a:lumMod val="50000"/>
                  </a:schemeClr>
                </a:solidFill>
              </a:rPr>
              <a:t>ALEA </a:t>
            </a:r>
            <a:r>
              <a:rPr lang="fr-FR" noProof="0" dirty="0"/>
              <a:t>: </a:t>
            </a:r>
            <a:r>
              <a:rPr lang="fr-FR" b="1" noProof="0" dirty="0"/>
              <a:t>Température extrêmement élevée</a:t>
            </a:r>
            <a:endParaRPr lang="fr-FR" noProof="0" dirty="0"/>
          </a:p>
        </p:txBody>
      </p:sp>
      <p:pic>
        <p:nvPicPr>
          <p:cNvPr id="20" name="Graphic 19" descr="Thermometer with solid fill">
            <a:extLst>
              <a:ext uri="{FF2B5EF4-FFF2-40B4-BE49-F238E27FC236}">
                <a16:creationId xmlns:a16="http://schemas.microsoft.com/office/drawing/2014/main" id="{A585272A-F56A-565C-FB37-72E28605FF2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07051" y="1292469"/>
            <a:ext cx="914400" cy="914400"/>
          </a:xfrm>
          <a:prstGeom prst="rect">
            <a:avLst/>
          </a:prstGeom>
        </p:spPr>
      </p:pic>
      <p:sp>
        <p:nvSpPr>
          <p:cNvPr id="22" name="TextBox 21">
            <a:extLst>
              <a:ext uri="{FF2B5EF4-FFF2-40B4-BE49-F238E27FC236}">
                <a16:creationId xmlns:a16="http://schemas.microsoft.com/office/drawing/2014/main" id="{02F8ADFD-D945-80A5-9A92-27106C93A87A}"/>
              </a:ext>
            </a:extLst>
          </p:cNvPr>
          <p:cNvSpPr txBox="1"/>
          <p:nvPr/>
        </p:nvSpPr>
        <p:spPr>
          <a:xfrm>
            <a:off x="8848703" y="1218173"/>
            <a:ext cx="2507570" cy="1477328"/>
          </a:xfrm>
          <a:prstGeom prst="rect">
            <a:avLst/>
          </a:prstGeom>
          <a:noFill/>
        </p:spPr>
        <p:txBody>
          <a:bodyPr wrap="square">
            <a:spAutoFit/>
          </a:bodyPr>
          <a:lstStyle/>
          <a:p>
            <a:r>
              <a:rPr lang="fr-FR" b="1" u="sng" noProof="0" dirty="0"/>
              <a:t>RISQUE CLIMATIQUE </a:t>
            </a:r>
            <a:r>
              <a:rPr lang="fr-FR" noProof="0" dirty="0"/>
              <a:t>: </a:t>
            </a:r>
            <a:r>
              <a:rPr lang="fr-FR" b="1" noProof="0" dirty="0"/>
              <a:t>Dommages causés à la route par des températures extrêmement élevées</a:t>
            </a:r>
          </a:p>
        </p:txBody>
      </p:sp>
      <p:sp>
        <p:nvSpPr>
          <p:cNvPr id="30" name="Right Brace 29">
            <a:extLst>
              <a:ext uri="{FF2B5EF4-FFF2-40B4-BE49-F238E27FC236}">
                <a16:creationId xmlns:a16="http://schemas.microsoft.com/office/drawing/2014/main" id="{DCD84B9D-C695-1D96-8332-004027CF1815}"/>
              </a:ext>
            </a:extLst>
          </p:cNvPr>
          <p:cNvSpPr/>
          <p:nvPr/>
        </p:nvSpPr>
        <p:spPr>
          <a:xfrm>
            <a:off x="11284983" y="913574"/>
            <a:ext cx="418853" cy="1683852"/>
          </a:xfrm>
          <a:prstGeom prst="rightBrace">
            <a:avLst>
              <a:gd name="adj1" fmla="val 14226"/>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sp>
        <p:nvSpPr>
          <p:cNvPr id="32" name="TextBox 31">
            <a:extLst>
              <a:ext uri="{FF2B5EF4-FFF2-40B4-BE49-F238E27FC236}">
                <a16:creationId xmlns:a16="http://schemas.microsoft.com/office/drawing/2014/main" id="{88A14DCA-4955-AED8-DA18-8BC6EFEFDE3A}"/>
              </a:ext>
            </a:extLst>
          </p:cNvPr>
          <p:cNvSpPr txBox="1"/>
          <p:nvPr/>
        </p:nvSpPr>
        <p:spPr>
          <a:xfrm rot="16200000">
            <a:off x="10557143" y="1837019"/>
            <a:ext cx="2814626" cy="369332"/>
          </a:xfrm>
          <a:prstGeom prst="rect">
            <a:avLst/>
          </a:prstGeom>
          <a:noFill/>
        </p:spPr>
        <p:txBody>
          <a:bodyPr wrap="square">
            <a:spAutoFit/>
          </a:bodyPr>
          <a:lstStyle/>
          <a:p>
            <a:r>
              <a:rPr lang="fr-FR" b="1" noProof="0" dirty="0"/>
              <a:t>Identification des risques</a:t>
            </a:r>
          </a:p>
        </p:txBody>
      </p:sp>
      <p:sp>
        <p:nvSpPr>
          <p:cNvPr id="34" name="Right Brace 33">
            <a:extLst>
              <a:ext uri="{FF2B5EF4-FFF2-40B4-BE49-F238E27FC236}">
                <a16:creationId xmlns:a16="http://schemas.microsoft.com/office/drawing/2014/main" id="{EF148CEF-62B3-19F6-EF2E-A492CA42F59A}"/>
              </a:ext>
            </a:extLst>
          </p:cNvPr>
          <p:cNvSpPr/>
          <p:nvPr/>
        </p:nvSpPr>
        <p:spPr>
          <a:xfrm>
            <a:off x="11314102" y="3180522"/>
            <a:ext cx="465687" cy="3573363"/>
          </a:xfrm>
          <a:prstGeom prst="rightBrace">
            <a:avLst>
              <a:gd name="adj1" fmla="val 17171"/>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sp>
        <p:nvSpPr>
          <p:cNvPr id="35" name="TextBox 34">
            <a:extLst>
              <a:ext uri="{FF2B5EF4-FFF2-40B4-BE49-F238E27FC236}">
                <a16:creationId xmlns:a16="http://schemas.microsoft.com/office/drawing/2014/main" id="{53C29A7A-EDAE-7792-C6A0-8CDEF849779E}"/>
              </a:ext>
            </a:extLst>
          </p:cNvPr>
          <p:cNvSpPr txBox="1"/>
          <p:nvPr/>
        </p:nvSpPr>
        <p:spPr>
          <a:xfrm rot="16200000">
            <a:off x="10498099" y="4830802"/>
            <a:ext cx="2932714" cy="369332"/>
          </a:xfrm>
          <a:prstGeom prst="rect">
            <a:avLst/>
          </a:prstGeom>
          <a:noFill/>
        </p:spPr>
        <p:txBody>
          <a:bodyPr wrap="square">
            <a:spAutoFit/>
          </a:bodyPr>
          <a:lstStyle/>
          <a:p>
            <a:r>
              <a:rPr lang="fr-FR" b="1" noProof="0" dirty="0"/>
              <a:t>L'évaluation des risques</a:t>
            </a:r>
          </a:p>
        </p:txBody>
      </p:sp>
      <p:sp>
        <p:nvSpPr>
          <p:cNvPr id="36" name="TextBox 35">
            <a:extLst>
              <a:ext uri="{FF2B5EF4-FFF2-40B4-BE49-F238E27FC236}">
                <a16:creationId xmlns:a16="http://schemas.microsoft.com/office/drawing/2014/main" id="{9AB29B09-3EF7-682B-6195-7C4D2E238CBF}"/>
              </a:ext>
            </a:extLst>
          </p:cNvPr>
          <p:cNvSpPr txBox="1"/>
          <p:nvPr/>
        </p:nvSpPr>
        <p:spPr>
          <a:xfrm>
            <a:off x="6262990" y="4699788"/>
            <a:ext cx="1813816" cy="2031325"/>
          </a:xfrm>
          <a:prstGeom prst="rect">
            <a:avLst/>
          </a:prstGeom>
          <a:noFill/>
        </p:spPr>
        <p:txBody>
          <a:bodyPr wrap="square">
            <a:spAutoFit/>
          </a:bodyPr>
          <a:lstStyle/>
          <a:p>
            <a:r>
              <a:rPr lang="fr-FR" b="1" noProof="0" dirty="0">
                <a:solidFill>
                  <a:schemeClr val="accent4">
                    <a:lumMod val="75000"/>
                  </a:schemeClr>
                </a:solidFill>
              </a:rPr>
              <a:t>EXPOSITION </a:t>
            </a:r>
            <a:r>
              <a:rPr lang="fr-FR" noProof="0" dirty="0"/>
              <a:t>: </a:t>
            </a:r>
          </a:p>
          <a:p>
            <a:r>
              <a:rPr lang="fr-FR" b="1" noProof="0" dirty="0"/>
              <a:t>80 km de route </a:t>
            </a:r>
            <a:r>
              <a:rPr lang="fr-FR" noProof="0" dirty="0"/>
              <a:t>seront exposés à des températures extrêmement élevées.</a:t>
            </a:r>
          </a:p>
        </p:txBody>
      </p:sp>
      <p:sp>
        <p:nvSpPr>
          <p:cNvPr id="40" name="TextBox 39">
            <a:extLst>
              <a:ext uri="{FF2B5EF4-FFF2-40B4-BE49-F238E27FC236}">
                <a16:creationId xmlns:a16="http://schemas.microsoft.com/office/drawing/2014/main" id="{A18CCC4F-4247-214D-BD10-8E1C675F0CA4}"/>
              </a:ext>
            </a:extLst>
          </p:cNvPr>
          <p:cNvSpPr txBox="1"/>
          <p:nvPr/>
        </p:nvSpPr>
        <p:spPr>
          <a:xfrm>
            <a:off x="9421128" y="3140914"/>
            <a:ext cx="2191386" cy="1754326"/>
          </a:xfrm>
          <a:prstGeom prst="rect">
            <a:avLst/>
          </a:prstGeom>
          <a:noFill/>
        </p:spPr>
        <p:txBody>
          <a:bodyPr wrap="square">
            <a:spAutoFit/>
          </a:bodyPr>
          <a:lstStyle/>
          <a:p>
            <a:r>
              <a:rPr lang="fr-FR" noProof="0" dirty="0">
                <a:solidFill>
                  <a:schemeClr val="accent1">
                    <a:lumMod val="60000"/>
                    <a:lumOff val="40000"/>
                  </a:schemeClr>
                </a:solidFill>
              </a:rPr>
              <a:t>CAPACITÉ D'ADAPTATION </a:t>
            </a:r>
            <a:r>
              <a:rPr lang="fr-FR" noProof="0" dirty="0"/>
              <a:t>: </a:t>
            </a:r>
          </a:p>
          <a:p>
            <a:r>
              <a:rPr lang="fr-FR" noProof="0" dirty="0"/>
              <a:t>La route ne peut </a:t>
            </a:r>
            <a:r>
              <a:rPr lang="fr-FR" b="1" noProof="0" dirty="0"/>
              <a:t>pas s'adapter </a:t>
            </a:r>
            <a:r>
              <a:rPr lang="fr-FR" noProof="0" dirty="0"/>
              <a:t>aux températures élevées</a:t>
            </a:r>
          </a:p>
        </p:txBody>
      </p:sp>
      <p:cxnSp>
        <p:nvCxnSpPr>
          <p:cNvPr id="41" name="Straight Arrow Connector 40">
            <a:extLst>
              <a:ext uri="{FF2B5EF4-FFF2-40B4-BE49-F238E27FC236}">
                <a16:creationId xmlns:a16="http://schemas.microsoft.com/office/drawing/2014/main" id="{64763FFC-1809-9B0B-CCBA-CC139587C633}"/>
              </a:ext>
            </a:extLst>
          </p:cNvPr>
          <p:cNvCxnSpPr>
            <a:cxnSpLocks/>
            <a:stCxn id="60" idx="2"/>
          </p:cNvCxnSpPr>
          <p:nvPr/>
        </p:nvCxnSpPr>
        <p:spPr>
          <a:xfrm>
            <a:off x="8404354" y="4605495"/>
            <a:ext cx="829710" cy="594116"/>
          </a:xfrm>
          <a:prstGeom prst="straightConnector1">
            <a:avLst/>
          </a:prstGeom>
          <a:ln w="381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DE9F6993-48D2-8BC7-5E03-6C777CA6EE62}"/>
              </a:ext>
            </a:extLst>
          </p:cNvPr>
          <p:cNvCxnSpPr>
            <a:cxnSpLocks/>
            <a:stCxn id="40" idx="2"/>
          </p:cNvCxnSpPr>
          <p:nvPr/>
        </p:nvCxnSpPr>
        <p:spPr>
          <a:xfrm flipH="1">
            <a:off x="9979663" y="4895240"/>
            <a:ext cx="537158" cy="386258"/>
          </a:xfrm>
          <a:prstGeom prst="straightConnector1">
            <a:avLst/>
          </a:prstGeom>
          <a:ln w="381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31C45775-1F46-6A4A-87D9-97198080CED2}"/>
              </a:ext>
            </a:extLst>
          </p:cNvPr>
          <p:cNvSpPr txBox="1"/>
          <p:nvPr/>
        </p:nvSpPr>
        <p:spPr>
          <a:xfrm>
            <a:off x="8390469" y="5281498"/>
            <a:ext cx="2200160" cy="1477328"/>
          </a:xfrm>
          <a:prstGeom prst="rect">
            <a:avLst/>
          </a:prstGeom>
          <a:noFill/>
        </p:spPr>
        <p:txBody>
          <a:bodyPr wrap="square">
            <a:spAutoFit/>
          </a:bodyPr>
          <a:lstStyle/>
          <a:p>
            <a:r>
              <a:rPr lang="fr-FR" b="1" noProof="0" dirty="0">
                <a:solidFill>
                  <a:schemeClr val="accent1"/>
                </a:solidFill>
              </a:rPr>
              <a:t>VULNÉRABILITÉ :</a:t>
            </a:r>
            <a:r>
              <a:rPr lang="fr-FR" noProof="0" dirty="0"/>
              <a:t> </a:t>
            </a:r>
          </a:p>
          <a:p>
            <a:r>
              <a:rPr lang="fr-FR" noProof="0" dirty="0"/>
              <a:t>La route est </a:t>
            </a:r>
            <a:r>
              <a:rPr lang="fr-FR" b="1" noProof="0" dirty="0"/>
              <a:t>très vulnérable</a:t>
            </a:r>
            <a:r>
              <a:rPr lang="fr-FR" noProof="0" dirty="0"/>
              <a:t> aux températures élevées</a:t>
            </a:r>
          </a:p>
        </p:txBody>
      </p:sp>
      <p:sp>
        <p:nvSpPr>
          <p:cNvPr id="60" name="TextBox 59">
            <a:extLst>
              <a:ext uri="{FF2B5EF4-FFF2-40B4-BE49-F238E27FC236}">
                <a16:creationId xmlns:a16="http://schemas.microsoft.com/office/drawing/2014/main" id="{4894AC4C-AA31-2B27-4167-B63A753FB4F4}"/>
              </a:ext>
            </a:extLst>
          </p:cNvPr>
          <p:cNvSpPr txBox="1"/>
          <p:nvPr/>
        </p:nvSpPr>
        <p:spPr>
          <a:xfrm>
            <a:off x="7304274" y="2851169"/>
            <a:ext cx="2200160" cy="1754326"/>
          </a:xfrm>
          <a:prstGeom prst="rect">
            <a:avLst/>
          </a:prstGeom>
          <a:noFill/>
        </p:spPr>
        <p:txBody>
          <a:bodyPr wrap="square">
            <a:spAutoFit/>
          </a:bodyPr>
          <a:lstStyle/>
          <a:p>
            <a:r>
              <a:rPr lang="fr-FR" noProof="0" dirty="0">
                <a:solidFill>
                  <a:schemeClr val="accent1">
                    <a:lumMod val="60000"/>
                    <a:lumOff val="40000"/>
                  </a:schemeClr>
                </a:solidFill>
              </a:rPr>
              <a:t>SENSIBILITÉ :</a:t>
            </a:r>
            <a:r>
              <a:rPr lang="fr-FR" noProof="0" dirty="0"/>
              <a:t> </a:t>
            </a:r>
          </a:p>
          <a:p>
            <a:r>
              <a:rPr lang="fr-FR" noProof="0" dirty="0"/>
              <a:t>Les températures élevées peuvent provoquer des fissures sur la surface de la route</a:t>
            </a:r>
          </a:p>
        </p:txBody>
      </p:sp>
      <p:sp>
        <p:nvSpPr>
          <p:cNvPr id="3" name="TextBox 2">
            <a:extLst>
              <a:ext uri="{FF2B5EF4-FFF2-40B4-BE49-F238E27FC236}">
                <a16:creationId xmlns:a16="http://schemas.microsoft.com/office/drawing/2014/main" id="{2B1E1BF4-9713-7D38-85A2-9FDB22D5D4FD}"/>
              </a:ext>
            </a:extLst>
          </p:cNvPr>
          <p:cNvSpPr txBox="1"/>
          <p:nvPr/>
        </p:nvSpPr>
        <p:spPr>
          <a:xfrm>
            <a:off x="4442756" y="5199611"/>
            <a:ext cx="1660027" cy="1200329"/>
          </a:xfrm>
          <a:prstGeom prst="rect">
            <a:avLst/>
          </a:prstGeom>
          <a:noFill/>
        </p:spPr>
        <p:txBody>
          <a:bodyPr wrap="square">
            <a:spAutoFit/>
          </a:bodyPr>
          <a:lstStyle/>
          <a:p>
            <a:r>
              <a:rPr lang="fr-FR" b="1" noProof="0" dirty="0">
                <a:solidFill>
                  <a:schemeClr val="accent5">
                    <a:lumMod val="50000"/>
                  </a:schemeClr>
                </a:solidFill>
              </a:rPr>
              <a:t>ALEA </a:t>
            </a:r>
            <a:r>
              <a:rPr lang="fr-FR" noProof="0" dirty="0"/>
              <a:t>: </a:t>
            </a:r>
            <a:r>
              <a:rPr lang="fr-FR" b="1" noProof="0" dirty="0"/>
              <a:t>&gt;40˚C se </a:t>
            </a:r>
            <a:r>
              <a:rPr lang="fr-FR" noProof="0" dirty="0"/>
              <a:t>produit</a:t>
            </a:r>
            <a:r>
              <a:rPr lang="fr-FR" b="1" noProof="0" dirty="0"/>
              <a:t> une fois tous les deux ans</a:t>
            </a:r>
          </a:p>
        </p:txBody>
      </p:sp>
      <p:cxnSp>
        <p:nvCxnSpPr>
          <p:cNvPr id="9" name="Straight Arrow Connector 8">
            <a:extLst>
              <a:ext uri="{FF2B5EF4-FFF2-40B4-BE49-F238E27FC236}">
                <a16:creationId xmlns:a16="http://schemas.microsoft.com/office/drawing/2014/main" id="{BA869F69-F121-35C6-417D-1D7D462ACCE5}"/>
              </a:ext>
            </a:extLst>
          </p:cNvPr>
          <p:cNvCxnSpPr>
            <a:cxnSpLocks/>
          </p:cNvCxnSpPr>
          <p:nvPr/>
        </p:nvCxnSpPr>
        <p:spPr>
          <a:xfrm flipH="1">
            <a:off x="5147126" y="2057400"/>
            <a:ext cx="293554" cy="2961861"/>
          </a:xfrm>
          <a:prstGeom prst="straightConnector1">
            <a:avLst/>
          </a:prstGeom>
          <a:ln w="38100">
            <a:solidFill>
              <a:schemeClr val="tx1"/>
            </a:solidFill>
            <a:prstDash val="dash"/>
            <a:tailEnd type="triangle" w="med" len="lg"/>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6435308-547C-F2C8-4959-8D4CB6CBEEB8}"/>
              </a:ext>
            </a:extLst>
          </p:cNvPr>
          <p:cNvSpPr txBox="1"/>
          <p:nvPr/>
        </p:nvSpPr>
        <p:spPr>
          <a:xfrm>
            <a:off x="5899441" y="5671768"/>
            <a:ext cx="437322" cy="461665"/>
          </a:xfrm>
          <a:prstGeom prst="rect">
            <a:avLst/>
          </a:prstGeom>
          <a:noFill/>
        </p:spPr>
        <p:txBody>
          <a:bodyPr wrap="square" rtlCol="0">
            <a:spAutoFit/>
          </a:bodyPr>
          <a:lstStyle/>
          <a:p>
            <a:r>
              <a:rPr lang="fr-FR" sz="2400" b="1" noProof="0" dirty="0"/>
              <a:t>x</a:t>
            </a:r>
          </a:p>
        </p:txBody>
      </p:sp>
      <p:sp>
        <p:nvSpPr>
          <p:cNvPr id="13" name="TextBox 12">
            <a:extLst>
              <a:ext uri="{FF2B5EF4-FFF2-40B4-BE49-F238E27FC236}">
                <a16:creationId xmlns:a16="http://schemas.microsoft.com/office/drawing/2014/main" id="{748A9739-90F2-C8D5-8499-04B60822A3E4}"/>
              </a:ext>
            </a:extLst>
          </p:cNvPr>
          <p:cNvSpPr txBox="1"/>
          <p:nvPr/>
        </p:nvSpPr>
        <p:spPr>
          <a:xfrm>
            <a:off x="8011254" y="5671193"/>
            <a:ext cx="437322" cy="461665"/>
          </a:xfrm>
          <a:prstGeom prst="rect">
            <a:avLst/>
          </a:prstGeom>
          <a:noFill/>
        </p:spPr>
        <p:txBody>
          <a:bodyPr wrap="square" rtlCol="0">
            <a:spAutoFit/>
          </a:bodyPr>
          <a:lstStyle/>
          <a:p>
            <a:r>
              <a:rPr lang="fr-FR" sz="2400" b="1" noProof="0" dirty="0"/>
              <a:t>x</a:t>
            </a:r>
          </a:p>
        </p:txBody>
      </p:sp>
      <p:sp>
        <p:nvSpPr>
          <p:cNvPr id="16" name="TextBox 15">
            <a:extLst>
              <a:ext uri="{FF2B5EF4-FFF2-40B4-BE49-F238E27FC236}">
                <a16:creationId xmlns:a16="http://schemas.microsoft.com/office/drawing/2014/main" id="{4FF76E27-F002-ADFE-B12E-F2161E2DB825}"/>
              </a:ext>
            </a:extLst>
          </p:cNvPr>
          <p:cNvSpPr txBox="1"/>
          <p:nvPr/>
        </p:nvSpPr>
        <p:spPr>
          <a:xfrm>
            <a:off x="9886474" y="6132858"/>
            <a:ext cx="1563222" cy="461665"/>
          </a:xfrm>
          <a:prstGeom prst="rect">
            <a:avLst/>
          </a:prstGeom>
          <a:noFill/>
        </p:spPr>
        <p:txBody>
          <a:bodyPr wrap="square">
            <a:spAutoFit/>
          </a:bodyPr>
          <a:lstStyle/>
          <a:p>
            <a:r>
              <a:rPr lang="fr-FR" sz="2400" b="1" noProof="0" dirty="0"/>
              <a:t>= RISQUE </a:t>
            </a:r>
          </a:p>
        </p:txBody>
      </p:sp>
      <p:cxnSp>
        <p:nvCxnSpPr>
          <p:cNvPr id="38" name="Straight Arrow Connector 37">
            <a:extLst>
              <a:ext uri="{FF2B5EF4-FFF2-40B4-BE49-F238E27FC236}">
                <a16:creationId xmlns:a16="http://schemas.microsoft.com/office/drawing/2014/main" id="{F0DBF75D-9AF7-7CD2-82C0-9FB36F16AA7C}"/>
              </a:ext>
            </a:extLst>
          </p:cNvPr>
          <p:cNvCxnSpPr>
            <a:cxnSpLocks/>
          </p:cNvCxnSpPr>
          <p:nvPr/>
        </p:nvCxnSpPr>
        <p:spPr>
          <a:xfrm flipH="1">
            <a:off x="6942001" y="1818338"/>
            <a:ext cx="203771" cy="2668148"/>
          </a:xfrm>
          <a:prstGeom prst="straightConnector1">
            <a:avLst/>
          </a:prstGeom>
          <a:ln w="38100">
            <a:solidFill>
              <a:schemeClr val="tx1"/>
            </a:solidFill>
            <a:prstDash val="dash"/>
            <a:tailEnd type="triangle" w="med" len="lg"/>
          </a:ln>
        </p:spPr>
        <p:style>
          <a:lnRef idx="1">
            <a:schemeClr val="accent1"/>
          </a:lnRef>
          <a:fillRef idx="0">
            <a:schemeClr val="accent1"/>
          </a:fillRef>
          <a:effectRef idx="0">
            <a:schemeClr val="accent1"/>
          </a:effectRef>
          <a:fontRef idx="minor">
            <a:schemeClr val="tx1"/>
          </a:fontRef>
        </p:style>
      </p:cxnSp>
      <p:sp>
        <p:nvSpPr>
          <p:cNvPr id="44" name="Arrow: Right 43">
            <a:extLst>
              <a:ext uri="{FF2B5EF4-FFF2-40B4-BE49-F238E27FC236}">
                <a16:creationId xmlns:a16="http://schemas.microsoft.com/office/drawing/2014/main" id="{D4F9A26C-A071-1058-0426-53E133128FC4}"/>
              </a:ext>
            </a:extLst>
          </p:cNvPr>
          <p:cNvSpPr/>
          <p:nvPr/>
        </p:nvSpPr>
        <p:spPr>
          <a:xfrm>
            <a:off x="8363758" y="1683026"/>
            <a:ext cx="418853" cy="267088"/>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Tree>
    <p:extLst>
      <p:ext uri="{BB962C8B-B14F-4D97-AF65-F5344CB8AC3E}">
        <p14:creationId xmlns:p14="http://schemas.microsoft.com/office/powerpoint/2010/main" val="1449091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1"/>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2" grpId="0"/>
      <p:bldP spid="18" grpId="0"/>
      <p:bldP spid="22" grpId="0"/>
      <p:bldP spid="30" grpId="0" animBg="1"/>
      <p:bldP spid="32" grpId="0"/>
      <p:bldP spid="34" grpId="0" animBg="1"/>
      <p:bldP spid="35" grpId="0"/>
      <p:bldP spid="36" grpId="0"/>
      <p:bldP spid="40" grpId="0"/>
      <p:bldP spid="51" grpId="0"/>
      <p:bldP spid="60" grpId="0"/>
      <p:bldP spid="3" grpId="0"/>
      <p:bldP spid="11" grpId="0"/>
      <p:bldP spid="13" grpId="0"/>
      <p:bldP spid="16" grpId="0"/>
      <p:bldP spid="4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wrap="square" lIns="91440" tIns="45720" rIns="91440" bIns="45720" anchor="t">
            <a:noAutofit/>
          </a:bodyPr>
          <a:lstStyle/>
          <a:p>
            <a:r>
              <a:rPr lang="fr-FR" b="1" noProof="0" dirty="0"/>
              <a:t>Résilience des infrastructures vs Résilience par les infrastructures </a:t>
            </a:r>
          </a:p>
        </p:txBody>
      </p:sp>
      <p:sp>
        <p:nvSpPr>
          <p:cNvPr id="3" name="TextBox 2">
            <a:extLst>
              <a:ext uri="{FF2B5EF4-FFF2-40B4-BE49-F238E27FC236}">
                <a16:creationId xmlns:a16="http://schemas.microsoft.com/office/drawing/2014/main" id="{626E5767-BC48-A8A6-7CC4-7032BB0CB572}"/>
              </a:ext>
            </a:extLst>
          </p:cNvPr>
          <p:cNvSpPr txBox="1"/>
          <p:nvPr/>
        </p:nvSpPr>
        <p:spPr>
          <a:xfrm>
            <a:off x="2053471" y="1715679"/>
            <a:ext cx="3575901"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chemeClr val="accent1"/>
              </a:buClr>
              <a:buSzPct val="65000"/>
              <a:buFont typeface="Wingdings" panose="05000000000000000000" pitchFamily="2" charset="2"/>
            </a:pPr>
            <a:r>
              <a:rPr lang="fr-FR" noProof="0" dirty="0">
                <a:solidFill>
                  <a:srgbClr val="00CEAA"/>
                </a:solidFill>
                <a:ea typeface="Roboto"/>
                <a:cs typeface="Roboto"/>
              </a:rPr>
              <a:t>Résilience des infrastructures</a:t>
            </a:r>
            <a:r>
              <a:rPr lang="fr-FR" noProof="0" dirty="0">
                <a:ea typeface="Roboto"/>
                <a:cs typeface="Roboto"/>
              </a:rPr>
              <a:t>–Infrastructure planifiée, conçue, construite, exploitée et entretenue de manière à se préparer et à s’adapter aux conditions climatiques changeantes. Elle peut également résister et se remettre rapidement des perturbations causées par ces conditions climatiques.</a:t>
            </a:r>
            <a:endParaRPr lang="fr-FR" noProof="0" dirty="0"/>
          </a:p>
        </p:txBody>
      </p:sp>
      <p:sp>
        <p:nvSpPr>
          <p:cNvPr id="5" name="TextBox 4">
            <a:extLst>
              <a:ext uri="{FF2B5EF4-FFF2-40B4-BE49-F238E27FC236}">
                <a16:creationId xmlns:a16="http://schemas.microsoft.com/office/drawing/2014/main" id="{B85C76DB-227C-CB46-63EB-F8F9636D2598}"/>
              </a:ext>
            </a:extLst>
          </p:cNvPr>
          <p:cNvSpPr txBox="1"/>
          <p:nvPr/>
        </p:nvSpPr>
        <p:spPr>
          <a:xfrm>
            <a:off x="6939699" y="1165782"/>
            <a:ext cx="4451555"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chemeClr val="accent1"/>
              </a:buClr>
              <a:buSzPct val="65000"/>
              <a:buFont typeface="Wingdings" panose="05000000000000000000" pitchFamily="2" charset="2"/>
            </a:pPr>
            <a:r>
              <a:rPr lang="fr-FR" noProof="0" dirty="0">
                <a:cs typeface="Segoe UI"/>
              </a:rPr>
              <a:t>​</a:t>
            </a:r>
          </a:p>
          <a:p>
            <a:pPr marL="342900" indent="-342900">
              <a:buClr>
                <a:schemeClr val="accent1"/>
              </a:buClr>
              <a:buSzPct val="65000"/>
              <a:buFont typeface="Wingdings" panose="05000000000000000000" pitchFamily="2" charset="2"/>
            </a:pPr>
            <a:r>
              <a:rPr lang="fr-FR" noProof="0" dirty="0">
                <a:cs typeface="Segoe UI"/>
              </a:rPr>
              <a:t>​</a:t>
            </a:r>
            <a:endParaRPr lang="fr-FR" noProof="0" dirty="0">
              <a:ea typeface="Roboto"/>
              <a:cs typeface="Segoe UI"/>
            </a:endParaRPr>
          </a:p>
          <a:p>
            <a:pPr marL="342900" indent="-342900">
              <a:buClr>
                <a:schemeClr val="accent1"/>
              </a:buClr>
              <a:buSzPct val="65000"/>
              <a:buFont typeface="Wingdings" panose="05000000000000000000" pitchFamily="2" charset="2"/>
            </a:pPr>
            <a:r>
              <a:rPr lang="fr-FR" noProof="0" dirty="0">
                <a:solidFill>
                  <a:srgbClr val="00CEAA"/>
                </a:solidFill>
                <a:cs typeface="Segoe UI"/>
              </a:rPr>
              <a:t>La résilience par les infrastructures </a:t>
            </a:r>
            <a:r>
              <a:rPr lang="fr-FR" noProof="0" dirty="0">
                <a:cs typeface="Segoe UI"/>
              </a:rPr>
              <a:t>– Infrastructure mise en place principalement pour accroître la résilience d’une communauté ou d’un actif ciblé en réduisant l’exposition et la vulnérabilité à un risque climatique ou en augmentant la capacité d’adaptation de la communauté ou de l’actif.</a:t>
            </a:r>
            <a:endParaRPr lang="fr-FR" noProof="0" dirty="0">
              <a:ea typeface="Roboto"/>
              <a:cs typeface="Segoe UI"/>
            </a:endParaRPr>
          </a:p>
        </p:txBody>
      </p:sp>
      <p:pic>
        <p:nvPicPr>
          <p:cNvPr id="6" name="Graphic 6" descr="Electric Tower with solid fill">
            <a:extLst>
              <a:ext uri="{FF2B5EF4-FFF2-40B4-BE49-F238E27FC236}">
                <a16:creationId xmlns:a16="http://schemas.microsoft.com/office/drawing/2014/main" id="{92FA2E23-C164-9281-F8BA-BDC16CDDF41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145356" y="1714893"/>
            <a:ext cx="914400" cy="914400"/>
          </a:xfrm>
          <a:prstGeom prst="rect">
            <a:avLst/>
          </a:prstGeom>
        </p:spPr>
      </p:pic>
      <p:pic>
        <p:nvPicPr>
          <p:cNvPr id="7" name="Graphic 7" descr="Bad Inventory with solid fill">
            <a:extLst>
              <a:ext uri="{FF2B5EF4-FFF2-40B4-BE49-F238E27FC236}">
                <a16:creationId xmlns:a16="http://schemas.microsoft.com/office/drawing/2014/main" id="{C6B484ED-DEC9-2395-EAE8-4B454A61769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031584" y="1667759"/>
            <a:ext cx="914400" cy="914400"/>
          </a:xfrm>
          <a:prstGeom prst="rect">
            <a:avLst/>
          </a:prstGeom>
        </p:spPr>
      </p:pic>
      <p:sp>
        <p:nvSpPr>
          <p:cNvPr id="8" name="TextBox 7">
            <a:extLst>
              <a:ext uri="{FF2B5EF4-FFF2-40B4-BE49-F238E27FC236}">
                <a16:creationId xmlns:a16="http://schemas.microsoft.com/office/drawing/2014/main" id="{BCF89D79-D820-47EA-C881-DFB3D47D808E}"/>
              </a:ext>
            </a:extLst>
          </p:cNvPr>
          <p:cNvSpPr txBox="1"/>
          <p:nvPr/>
        </p:nvSpPr>
        <p:spPr>
          <a:xfrm>
            <a:off x="2373250" y="5031910"/>
            <a:ext cx="3575901" cy="1200329"/>
          </a:xfrm>
          <a:prstGeom prst="rect">
            <a:avLst/>
          </a:prstGeom>
          <a:noFill/>
        </p:spPr>
        <p:txBody>
          <a:bodyPr wrap="square">
            <a:spAutoFit/>
          </a:bodyPr>
          <a:lstStyle/>
          <a:p>
            <a:r>
              <a:rPr lang="fr-FR" noProof="0" dirty="0"/>
              <a:t>Exemple: développer des systèmes de drainage pour garantir qu'un réseau routier ne subisse pas d'érosion</a:t>
            </a:r>
          </a:p>
        </p:txBody>
      </p:sp>
      <p:sp>
        <p:nvSpPr>
          <p:cNvPr id="10" name="TextBox 9">
            <a:extLst>
              <a:ext uri="{FF2B5EF4-FFF2-40B4-BE49-F238E27FC236}">
                <a16:creationId xmlns:a16="http://schemas.microsoft.com/office/drawing/2014/main" id="{3D6D618E-B8C1-A454-D819-B37BDBE08895}"/>
              </a:ext>
            </a:extLst>
          </p:cNvPr>
          <p:cNvSpPr txBox="1"/>
          <p:nvPr/>
        </p:nvSpPr>
        <p:spPr>
          <a:xfrm>
            <a:off x="7262192" y="5031910"/>
            <a:ext cx="3843130" cy="1477328"/>
          </a:xfrm>
          <a:prstGeom prst="rect">
            <a:avLst/>
          </a:prstGeom>
          <a:noFill/>
        </p:spPr>
        <p:txBody>
          <a:bodyPr wrap="square">
            <a:spAutoFit/>
          </a:bodyPr>
          <a:lstStyle/>
          <a:p>
            <a:r>
              <a:rPr lang="fr-FR" noProof="0" dirty="0"/>
              <a:t>Exemple: concevoir une route côtière un mètre plus haut, sur une levée ou une digue, pour protéger les zones intérieures contre les inondations côtières</a:t>
            </a:r>
          </a:p>
        </p:txBody>
      </p:sp>
    </p:spTree>
    <p:extLst>
      <p:ext uri="{BB962C8B-B14F-4D97-AF65-F5344CB8AC3E}">
        <p14:creationId xmlns:p14="http://schemas.microsoft.com/office/powerpoint/2010/main" val="28186498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wrap="square" lIns="91440" tIns="45720" rIns="91440" bIns="45720" anchor="t">
            <a:noAutofit/>
          </a:bodyPr>
          <a:lstStyle/>
          <a:p>
            <a:r>
              <a:rPr lang="fr-FR" noProof="0" dirty="0"/>
              <a:t>Différents types d’infrastructures …</a:t>
            </a:r>
          </a:p>
        </p:txBody>
      </p:sp>
      <p:sp>
        <p:nvSpPr>
          <p:cNvPr id="3" name="TextBox 2">
            <a:extLst>
              <a:ext uri="{FF2B5EF4-FFF2-40B4-BE49-F238E27FC236}">
                <a16:creationId xmlns:a16="http://schemas.microsoft.com/office/drawing/2014/main" id="{9638B557-C7DA-5297-C156-3D8587AF0223}"/>
              </a:ext>
            </a:extLst>
          </p:cNvPr>
          <p:cNvSpPr txBox="1"/>
          <p:nvPr/>
        </p:nvSpPr>
        <p:spPr>
          <a:xfrm>
            <a:off x="1509617" y="1043629"/>
            <a:ext cx="4486815"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chemeClr val="accent1"/>
              </a:buClr>
              <a:buSzPct val="65000"/>
              <a:buFont typeface="Wingdings" panose="05000000000000000000" pitchFamily="2" charset="2"/>
            </a:pPr>
            <a:r>
              <a:rPr lang="fr-FR" noProof="0" dirty="0">
                <a:solidFill>
                  <a:srgbClr val="00CEAA"/>
                </a:solidFill>
                <a:ea typeface="Roboto"/>
                <a:cs typeface="Roboto"/>
              </a:rPr>
              <a:t>Infrastructure grise </a:t>
            </a:r>
            <a:r>
              <a:rPr lang="fr-FR" noProof="0" dirty="0">
                <a:ea typeface="Roboto"/>
                <a:cs typeface="Roboto"/>
              </a:rPr>
              <a:t>– Les infrastructures grises sont des structures construites, conçues et physiques.</a:t>
            </a:r>
          </a:p>
          <a:p>
            <a:pPr marL="342900" indent="-342900">
              <a:buClr>
                <a:schemeClr val="accent1"/>
              </a:buClr>
              <a:buSzPct val="65000"/>
              <a:buFont typeface="Wingdings" panose="05000000000000000000" pitchFamily="2" charset="2"/>
            </a:pPr>
            <a:r>
              <a:rPr lang="fr-FR" noProof="0" dirty="0">
                <a:ea typeface="Roboto"/>
                <a:cs typeface="Roboto"/>
              </a:rPr>
              <a:t>	</a:t>
            </a:r>
          </a:p>
          <a:p>
            <a:pPr marL="342900" indent="-342900">
              <a:buClr>
                <a:schemeClr val="accent1"/>
              </a:buClr>
              <a:buSzPct val="65000"/>
              <a:buFont typeface="Wingdings" panose="05000000000000000000" pitchFamily="2" charset="2"/>
            </a:pPr>
            <a:r>
              <a:rPr lang="fr-FR" noProof="0" dirty="0">
                <a:ea typeface="Roboto"/>
                <a:cs typeface="Roboto"/>
              </a:rPr>
              <a:t>	Souvent fabriqué en béton ou en d’autres matériaux durables.</a:t>
            </a:r>
            <a:endParaRPr lang="fr-FR" noProof="0" dirty="0"/>
          </a:p>
        </p:txBody>
      </p:sp>
      <p:sp>
        <p:nvSpPr>
          <p:cNvPr id="5" name="TextBox 4">
            <a:extLst>
              <a:ext uri="{FF2B5EF4-FFF2-40B4-BE49-F238E27FC236}">
                <a16:creationId xmlns:a16="http://schemas.microsoft.com/office/drawing/2014/main" id="{E9D20404-7D08-8027-7C72-2667EA112458}"/>
              </a:ext>
            </a:extLst>
          </p:cNvPr>
          <p:cNvSpPr txBox="1"/>
          <p:nvPr/>
        </p:nvSpPr>
        <p:spPr>
          <a:xfrm>
            <a:off x="1593567" y="3307390"/>
            <a:ext cx="3970325"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chemeClr val="accent1"/>
              </a:buClr>
              <a:buSzPct val="65000"/>
              <a:buFont typeface="Wingdings" panose="05000000000000000000" pitchFamily="2" charset="2"/>
            </a:pPr>
            <a:r>
              <a:rPr lang="fr-FR" noProof="0" dirty="0">
                <a:solidFill>
                  <a:srgbClr val="00CEAA"/>
                </a:solidFill>
                <a:ea typeface="Roboto"/>
                <a:cs typeface="Roboto"/>
              </a:rPr>
              <a:t>Infrastructure bleue</a:t>
            </a:r>
            <a:r>
              <a:rPr lang="fr-FR" noProof="0" dirty="0">
                <a:ea typeface="Roboto"/>
                <a:cs typeface="Roboto"/>
              </a:rPr>
              <a:t>– L’infrastructure bleue peut également être caractérisée par des systèmes biophysiques fonctionnels, mais principalement liés à l’eau.</a:t>
            </a:r>
          </a:p>
          <a:p>
            <a:pPr marL="342900" indent="-342900">
              <a:buClr>
                <a:schemeClr val="accent1"/>
              </a:buClr>
              <a:buSzPct val="65000"/>
              <a:buFont typeface="Wingdings" panose="05000000000000000000" pitchFamily="2" charset="2"/>
            </a:pPr>
            <a:endParaRPr lang="fr-FR" noProof="0" dirty="0">
              <a:ea typeface="Roboto"/>
              <a:cs typeface="Roboto"/>
            </a:endParaRPr>
          </a:p>
          <a:p>
            <a:pPr marL="342900" indent="-342900">
              <a:buClr>
                <a:schemeClr val="accent1"/>
              </a:buClr>
              <a:buSzPct val="65000"/>
              <a:buFont typeface="Wingdings" panose="05000000000000000000" pitchFamily="2" charset="2"/>
            </a:pPr>
            <a:r>
              <a:rPr lang="fr-FR" noProof="0" dirty="0">
                <a:ea typeface="Roboto"/>
                <a:cs typeface="Roboto"/>
              </a:rPr>
              <a:t>	Cela comprend les plans d’eau, y compris les étangs, les zones humides, les rivières, les lacs et les ruisseaux, ainsi que les estuaires, les mers et les océans.</a:t>
            </a:r>
            <a:endParaRPr lang="fr-FR" noProof="0" dirty="0"/>
          </a:p>
        </p:txBody>
      </p:sp>
      <p:sp>
        <p:nvSpPr>
          <p:cNvPr id="6" name="TextBox 5">
            <a:extLst>
              <a:ext uri="{FF2B5EF4-FFF2-40B4-BE49-F238E27FC236}">
                <a16:creationId xmlns:a16="http://schemas.microsoft.com/office/drawing/2014/main" id="{35340DC9-58F9-C4D0-02B3-2CC98188E254}"/>
              </a:ext>
            </a:extLst>
          </p:cNvPr>
          <p:cNvSpPr txBox="1"/>
          <p:nvPr/>
        </p:nvSpPr>
        <p:spPr>
          <a:xfrm>
            <a:off x="7166528" y="836336"/>
            <a:ext cx="4188643" cy="50783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chemeClr val="accent1"/>
              </a:buClr>
              <a:buSzPct val="65000"/>
              <a:buFont typeface="Wingdings" panose="05000000000000000000" pitchFamily="2" charset="2"/>
            </a:pPr>
            <a:r>
              <a:rPr lang="fr-FR" noProof="0" dirty="0">
                <a:cs typeface="Segoe UI"/>
              </a:rPr>
              <a:t>​</a:t>
            </a:r>
          </a:p>
          <a:p>
            <a:pPr marL="342900" indent="-342900">
              <a:buClr>
                <a:schemeClr val="accent1"/>
              </a:buClr>
              <a:buSzPct val="65000"/>
              <a:buFont typeface="Wingdings" panose="05000000000000000000" pitchFamily="2" charset="2"/>
            </a:pPr>
            <a:r>
              <a:rPr lang="fr-FR" noProof="0" dirty="0">
                <a:solidFill>
                  <a:srgbClr val="00CEAA"/>
                </a:solidFill>
                <a:cs typeface="Segoe UI"/>
              </a:rPr>
              <a:t>Infrastructures vertes</a:t>
            </a:r>
            <a:r>
              <a:rPr lang="fr-FR" noProof="0" dirty="0">
                <a:cs typeface="Segoe UI"/>
              </a:rPr>
              <a:t>– L’infrastructure verte implique des systèmes biophysiques sains et fonctionnels, principalement liés aux espaces verts, qui soutiennent la biodiversité et les processus écologiques naturels.</a:t>
            </a:r>
          </a:p>
          <a:p>
            <a:pPr marL="342900" indent="-342900">
              <a:buClr>
                <a:schemeClr val="accent1"/>
              </a:buClr>
              <a:buSzPct val="65000"/>
              <a:buFont typeface="Wingdings" panose="05000000000000000000" pitchFamily="2" charset="2"/>
            </a:pPr>
            <a:endParaRPr lang="fr-FR" noProof="0" dirty="0">
              <a:cs typeface="Segoe UI"/>
            </a:endParaRPr>
          </a:p>
          <a:p>
            <a:pPr marL="342900" indent="-342900">
              <a:buClr>
                <a:schemeClr val="accent1"/>
              </a:buClr>
              <a:buSzPct val="65000"/>
              <a:buFont typeface="Wingdings" panose="05000000000000000000" pitchFamily="2" charset="2"/>
            </a:pPr>
            <a:r>
              <a:rPr lang="fr-FR" noProof="0" dirty="0">
                <a:cs typeface="Segoe UI"/>
              </a:rPr>
              <a:t>	Ils sont représentés par des récifs d'huîtres sains, des marais salants côtiers, des mangroves, des récifs coralliens, des herbiers marins, des plages de sable et des dunes dans l'environnement côtier et principalement par des forêts, des parcs, des arbres de rue et des prairies à l'intérieur des terres.</a:t>
            </a:r>
            <a:endParaRPr lang="fr-FR" noProof="0" dirty="0">
              <a:ea typeface="Roboto"/>
              <a:cs typeface="Segoe UI"/>
            </a:endParaRPr>
          </a:p>
        </p:txBody>
      </p:sp>
      <p:pic>
        <p:nvPicPr>
          <p:cNvPr id="7" name="Graphic 7" descr="Leaf with solid fill">
            <a:extLst>
              <a:ext uri="{FF2B5EF4-FFF2-40B4-BE49-F238E27FC236}">
                <a16:creationId xmlns:a16="http://schemas.microsoft.com/office/drawing/2014/main" id="{995C3580-4FD9-E33A-5655-DF2C4D57A78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195568" y="1039796"/>
            <a:ext cx="914400" cy="914400"/>
          </a:xfrm>
          <a:prstGeom prst="rect">
            <a:avLst/>
          </a:prstGeom>
        </p:spPr>
      </p:pic>
      <p:pic>
        <p:nvPicPr>
          <p:cNvPr id="8" name="Graphic 8" descr="Wave with solid fill">
            <a:extLst>
              <a:ext uri="{FF2B5EF4-FFF2-40B4-BE49-F238E27FC236}">
                <a16:creationId xmlns:a16="http://schemas.microsoft.com/office/drawing/2014/main" id="{FC93E8B6-98E1-2EFA-B5AC-3976FE54975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2606" y="3149490"/>
            <a:ext cx="914400" cy="914400"/>
          </a:xfrm>
          <a:prstGeom prst="rect">
            <a:avLst/>
          </a:prstGeom>
        </p:spPr>
      </p:pic>
      <p:pic>
        <p:nvPicPr>
          <p:cNvPr id="9" name="Graphic 9" descr="House with solid fill">
            <a:extLst>
              <a:ext uri="{FF2B5EF4-FFF2-40B4-BE49-F238E27FC236}">
                <a16:creationId xmlns:a16="http://schemas.microsoft.com/office/drawing/2014/main" id="{D8C5A315-BFAB-65D2-E61A-8242F578B87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05177" y="1043629"/>
            <a:ext cx="914400" cy="914400"/>
          </a:xfrm>
          <a:prstGeom prst="rect">
            <a:avLst/>
          </a:prstGeom>
        </p:spPr>
      </p:pic>
    </p:spTree>
    <p:extLst>
      <p:ext uri="{BB962C8B-B14F-4D97-AF65-F5344CB8AC3E}">
        <p14:creationId xmlns:p14="http://schemas.microsoft.com/office/powerpoint/2010/main" val="2840129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wrap="square" lIns="91440" tIns="45720" rIns="91440" bIns="45720" anchor="t">
            <a:noAutofit/>
          </a:bodyPr>
          <a:lstStyle/>
          <a:p>
            <a:r>
              <a:rPr lang="fr-FR" noProof="0" dirty="0">
                <a:latin typeface="Roboto"/>
                <a:ea typeface="Roboto"/>
                <a:cs typeface="Roboto"/>
              </a:rPr>
              <a:t>Une approche différente... Les solutions fondées sur la nature (</a:t>
            </a:r>
            <a:r>
              <a:rPr lang="fr-FR" noProof="0" dirty="0" err="1">
                <a:latin typeface="Roboto"/>
                <a:ea typeface="Roboto"/>
                <a:cs typeface="Roboto"/>
              </a:rPr>
              <a:t>SfN</a:t>
            </a:r>
            <a:r>
              <a:rPr lang="fr-FR" noProof="0" dirty="0">
                <a:latin typeface="Roboto"/>
                <a:ea typeface="Roboto"/>
                <a:cs typeface="Roboto"/>
              </a:rPr>
              <a:t>)</a:t>
            </a:r>
            <a:endParaRPr lang="fr-FR" noProof="0" dirty="0"/>
          </a:p>
        </p:txBody>
      </p:sp>
      <p:sp>
        <p:nvSpPr>
          <p:cNvPr id="6" name="TextBox 5">
            <a:extLst>
              <a:ext uri="{FF2B5EF4-FFF2-40B4-BE49-F238E27FC236}">
                <a16:creationId xmlns:a16="http://schemas.microsoft.com/office/drawing/2014/main" id="{ACEAA2AC-8DE2-8061-CCBD-2A74A3CF5B3C}"/>
              </a:ext>
            </a:extLst>
          </p:cNvPr>
          <p:cNvSpPr txBox="1"/>
          <p:nvPr/>
        </p:nvSpPr>
        <p:spPr>
          <a:xfrm>
            <a:off x="3360144" y="6642556"/>
            <a:ext cx="8831855" cy="215444"/>
          </a:xfrm>
          <a:prstGeom prst="rect">
            <a:avLst/>
          </a:prstGeom>
          <a:noFill/>
        </p:spPr>
        <p:txBody>
          <a:bodyPr wrap="square">
            <a:spAutoFit/>
          </a:bodyPr>
          <a:lstStyle/>
          <a:p>
            <a:r>
              <a:rPr lang="fr-FR" sz="800" i="1" noProof="0" dirty="0" err="1">
                <a:solidFill>
                  <a:schemeClr val="accent1"/>
                </a:solidFill>
              </a:rPr>
              <a:t>Naylor</a:t>
            </a:r>
            <a:r>
              <a:rPr lang="fr-FR" sz="800" i="1" noProof="0" dirty="0">
                <a:solidFill>
                  <a:schemeClr val="accent1"/>
                </a:solidFill>
              </a:rPr>
              <a:t>, LA.,! Kippen, H,! </a:t>
            </a:r>
            <a:r>
              <a:rPr lang="fr-FR" sz="800" i="1" noProof="0" dirty="0" err="1">
                <a:solidFill>
                  <a:schemeClr val="accent1"/>
                </a:solidFill>
              </a:rPr>
              <a:t>Coombes</a:t>
            </a:r>
            <a:r>
              <a:rPr lang="fr-FR" sz="800" i="1" noProof="0" dirty="0">
                <a:solidFill>
                  <a:schemeClr val="accent1"/>
                </a:solidFill>
              </a:rPr>
              <a:t>, MA., et al. (2017). </a:t>
            </a:r>
            <a:r>
              <a:rPr lang="fr-FR" sz="800" i="1" noProof="0" dirty="0" err="1">
                <a:solidFill>
                  <a:schemeClr val="accent1"/>
                </a:solidFill>
              </a:rPr>
              <a:t>Greening</a:t>
            </a:r>
            <a:r>
              <a:rPr lang="fr-FR" sz="800" i="1" noProof="0" dirty="0">
                <a:solidFill>
                  <a:schemeClr val="accent1"/>
                </a:solidFill>
              </a:rPr>
              <a:t> the Grey! a </a:t>
            </a:r>
            <a:r>
              <a:rPr lang="fr-FR" sz="800" i="1" noProof="0" dirty="0" err="1">
                <a:solidFill>
                  <a:schemeClr val="accent1"/>
                </a:solidFill>
              </a:rPr>
              <a:t>framework</a:t>
            </a:r>
            <a:r>
              <a:rPr lang="fr-FR" sz="800" i="1" noProof="0" dirty="0">
                <a:solidFill>
                  <a:schemeClr val="accent1"/>
                </a:solidFill>
              </a:rPr>
              <a:t> for </a:t>
            </a:r>
            <a:r>
              <a:rPr lang="fr-FR" sz="800" i="1" noProof="0" dirty="0" err="1">
                <a:solidFill>
                  <a:schemeClr val="accent1"/>
                </a:solidFill>
              </a:rPr>
              <a:t>integrated</a:t>
            </a:r>
            <a:r>
              <a:rPr lang="fr-FR" sz="800" i="1" noProof="0" dirty="0">
                <a:solidFill>
                  <a:schemeClr val="accent1"/>
                </a:solidFill>
              </a:rPr>
              <a:t> green </a:t>
            </a:r>
            <a:r>
              <a:rPr lang="fr-FR" sz="800" i="1" noProof="0" dirty="0" err="1">
                <a:solidFill>
                  <a:schemeClr val="accent1"/>
                </a:solidFill>
              </a:rPr>
              <a:t>grey</a:t>
            </a:r>
            <a:r>
              <a:rPr lang="fr-FR" sz="800" i="1" noProof="0" dirty="0">
                <a:solidFill>
                  <a:schemeClr val="accent1"/>
                </a:solidFill>
              </a:rPr>
              <a:t> infrastructure (IGGI).</a:t>
            </a:r>
            <a:r>
              <a:rPr lang="fr-FR" sz="800" i="1" noProof="0" dirty="0" err="1">
                <a:solidFill>
                  <a:schemeClr val="accent1"/>
                </a:solidFill>
              </a:rPr>
              <a:t>University</a:t>
            </a:r>
            <a:r>
              <a:rPr lang="fr-FR" sz="800" i="1" noProof="0" dirty="0">
                <a:solidFill>
                  <a:schemeClr val="accent1"/>
                </a:solidFill>
              </a:rPr>
              <a:t> of Glasgow report. URL: http://</a:t>
            </a:r>
            <a:r>
              <a:rPr lang="fr-FR" sz="800" i="1" noProof="0" dirty="0" err="1">
                <a:solidFill>
                  <a:schemeClr val="accent1"/>
                </a:solidFill>
              </a:rPr>
              <a:t>eprints.gla.ac.uk</a:t>
            </a:r>
            <a:r>
              <a:rPr lang="fr-FR" sz="800" i="1" noProof="0" dirty="0">
                <a:solidFill>
                  <a:schemeClr val="accent1"/>
                </a:solidFill>
              </a:rPr>
              <a:t>/150672/</a:t>
            </a:r>
          </a:p>
        </p:txBody>
      </p:sp>
      <p:pic>
        <p:nvPicPr>
          <p:cNvPr id="26" name="Picture 2">
            <a:extLst>
              <a:ext uri="{FF2B5EF4-FFF2-40B4-BE49-F238E27FC236}">
                <a16:creationId xmlns:a16="http://schemas.microsoft.com/office/drawing/2014/main" id="{D3A37881-6474-6D1D-05EB-9B536A257F2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80" t="11258" r="1685" b="10775"/>
          <a:stretch/>
        </p:blipFill>
        <p:spPr bwMode="auto">
          <a:xfrm>
            <a:off x="201581" y="1036095"/>
            <a:ext cx="11788838" cy="521423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063942D2-3786-8BBE-9DE1-11012CB55EEA}"/>
              </a:ext>
            </a:extLst>
          </p:cNvPr>
          <p:cNvSpPr/>
          <p:nvPr/>
        </p:nvSpPr>
        <p:spPr>
          <a:xfrm>
            <a:off x="2610853" y="2406316"/>
            <a:ext cx="6436894" cy="3994484"/>
          </a:xfrm>
          <a:prstGeom prst="rect">
            <a:avLst/>
          </a:prstGeom>
          <a:noFill/>
          <a:ln w="571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8" name="Rectangle 27">
            <a:extLst>
              <a:ext uri="{FF2B5EF4-FFF2-40B4-BE49-F238E27FC236}">
                <a16:creationId xmlns:a16="http://schemas.microsoft.com/office/drawing/2014/main" id="{936BFD0D-57A3-DFB6-91C7-C521AB73F960}"/>
              </a:ext>
            </a:extLst>
          </p:cNvPr>
          <p:cNvSpPr/>
          <p:nvPr/>
        </p:nvSpPr>
        <p:spPr>
          <a:xfrm>
            <a:off x="432486" y="3286897"/>
            <a:ext cx="2063579" cy="1186249"/>
          </a:xfrm>
          <a:prstGeom prst="rect">
            <a:avLst/>
          </a:prstGeom>
          <a:solidFill>
            <a:srgbClr val="F6F6F6"/>
          </a:solidFill>
          <a:ln>
            <a:solidFill>
              <a:srgbClr val="F6F6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Projet construit avec peu ou pas de considération écologique</a:t>
            </a:r>
          </a:p>
        </p:txBody>
      </p:sp>
      <p:sp>
        <p:nvSpPr>
          <p:cNvPr id="29" name="Rectangle 28">
            <a:extLst>
              <a:ext uri="{FF2B5EF4-FFF2-40B4-BE49-F238E27FC236}">
                <a16:creationId xmlns:a16="http://schemas.microsoft.com/office/drawing/2014/main" id="{32297A69-A866-6719-C00E-D8B36BA1D515}"/>
              </a:ext>
            </a:extLst>
          </p:cNvPr>
          <p:cNvSpPr/>
          <p:nvPr/>
        </p:nvSpPr>
        <p:spPr>
          <a:xfrm>
            <a:off x="2726970" y="3217309"/>
            <a:ext cx="1795603" cy="1700680"/>
          </a:xfrm>
          <a:prstGeom prst="rect">
            <a:avLst/>
          </a:prstGeom>
          <a:solidFill>
            <a:srgbClr val="F6F6F6"/>
          </a:solidFill>
          <a:ln>
            <a:solidFill>
              <a:srgbClr val="F6F6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Infrastructure grise intégrant des éléments d’habitat vert par conception ou rétrofit</a:t>
            </a:r>
          </a:p>
        </p:txBody>
      </p:sp>
      <p:sp>
        <p:nvSpPr>
          <p:cNvPr id="30" name="Rectangle 29">
            <a:extLst>
              <a:ext uri="{FF2B5EF4-FFF2-40B4-BE49-F238E27FC236}">
                <a16:creationId xmlns:a16="http://schemas.microsoft.com/office/drawing/2014/main" id="{421BA812-CF5F-67FB-BA1B-1277051C02DC}"/>
              </a:ext>
            </a:extLst>
          </p:cNvPr>
          <p:cNvSpPr/>
          <p:nvPr/>
        </p:nvSpPr>
        <p:spPr>
          <a:xfrm>
            <a:off x="7005739" y="3274540"/>
            <a:ext cx="1891126" cy="1700680"/>
          </a:xfrm>
          <a:prstGeom prst="rect">
            <a:avLst/>
          </a:prstGeom>
          <a:solidFill>
            <a:srgbClr val="F6F6F6"/>
          </a:solidFill>
          <a:ln>
            <a:solidFill>
              <a:srgbClr val="F6F6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Schéma initié par l’homme puis dépendant des processus naturels (p. ex. restauration dunaire, ‘Sand </a:t>
            </a:r>
            <a:r>
              <a:rPr lang="fr-FR" sz="1600" noProof="0" dirty="0" err="1">
                <a:solidFill>
                  <a:schemeClr val="tx1"/>
                </a:solidFill>
              </a:rPr>
              <a:t>Motor</a:t>
            </a:r>
            <a:r>
              <a:rPr lang="fr-FR" sz="1600" noProof="0" dirty="0">
                <a:solidFill>
                  <a:schemeClr val="tx1"/>
                </a:solidFill>
              </a:rPr>
              <a:t>’)</a:t>
            </a:r>
          </a:p>
        </p:txBody>
      </p:sp>
      <p:sp>
        <p:nvSpPr>
          <p:cNvPr id="31" name="Rectangle 30">
            <a:extLst>
              <a:ext uri="{FF2B5EF4-FFF2-40B4-BE49-F238E27FC236}">
                <a16:creationId xmlns:a16="http://schemas.microsoft.com/office/drawing/2014/main" id="{B22891AF-263C-B75E-851F-5A49D7DFF5E5}"/>
              </a:ext>
            </a:extLst>
          </p:cNvPr>
          <p:cNvSpPr/>
          <p:nvPr/>
        </p:nvSpPr>
        <p:spPr>
          <a:xfrm>
            <a:off x="4822347" y="3274540"/>
            <a:ext cx="2013906" cy="1700680"/>
          </a:xfrm>
          <a:prstGeom prst="rect">
            <a:avLst/>
          </a:prstGeom>
          <a:solidFill>
            <a:srgbClr val="F6F6F6"/>
          </a:solidFill>
          <a:ln>
            <a:solidFill>
              <a:srgbClr val="F6F6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Génie civil traditionnel précédé d’un ouvrage naturel (p. ex. marais salé devant une palplanche)</a:t>
            </a:r>
          </a:p>
        </p:txBody>
      </p:sp>
      <p:sp>
        <p:nvSpPr>
          <p:cNvPr id="32" name="Rectangle 31">
            <a:extLst>
              <a:ext uri="{FF2B5EF4-FFF2-40B4-BE49-F238E27FC236}">
                <a16:creationId xmlns:a16="http://schemas.microsoft.com/office/drawing/2014/main" id="{82FEA529-CB8F-EBDC-8143-E6F13459E521}"/>
              </a:ext>
            </a:extLst>
          </p:cNvPr>
          <p:cNvSpPr/>
          <p:nvPr/>
        </p:nvSpPr>
        <p:spPr>
          <a:xfrm>
            <a:off x="876642" y="1426885"/>
            <a:ext cx="997465" cy="489741"/>
          </a:xfrm>
          <a:prstGeom prst="rect">
            <a:avLst/>
          </a:prstGeom>
          <a:solidFill>
            <a:srgbClr val="575656"/>
          </a:solidFill>
          <a:ln>
            <a:solidFill>
              <a:srgbClr val="57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noProof="0" dirty="0">
                <a:solidFill>
                  <a:schemeClr val="bg1"/>
                </a:solidFill>
              </a:rPr>
              <a:t>Gris</a:t>
            </a:r>
          </a:p>
        </p:txBody>
      </p:sp>
      <p:sp>
        <p:nvSpPr>
          <p:cNvPr id="33" name="Rectangle 32">
            <a:extLst>
              <a:ext uri="{FF2B5EF4-FFF2-40B4-BE49-F238E27FC236}">
                <a16:creationId xmlns:a16="http://schemas.microsoft.com/office/drawing/2014/main" id="{F6D64BD7-9D77-8202-A33D-4C1968DF5D7F}"/>
              </a:ext>
            </a:extLst>
          </p:cNvPr>
          <p:cNvSpPr/>
          <p:nvPr/>
        </p:nvSpPr>
        <p:spPr>
          <a:xfrm>
            <a:off x="9162535" y="3268109"/>
            <a:ext cx="2096706" cy="1557891"/>
          </a:xfrm>
          <a:prstGeom prst="rect">
            <a:avLst/>
          </a:prstGeom>
          <a:solidFill>
            <a:srgbClr val="F6F6F6"/>
          </a:solidFill>
          <a:ln>
            <a:solidFill>
              <a:srgbClr val="F6F6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Habitat naturel (p. ex. mangrove, marais salé, dunes, côtes rocheuses, etc.)</a:t>
            </a:r>
          </a:p>
        </p:txBody>
      </p:sp>
      <p:sp>
        <p:nvSpPr>
          <p:cNvPr id="34" name="Rectangle 33">
            <a:extLst>
              <a:ext uri="{FF2B5EF4-FFF2-40B4-BE49-F238E27FC236}">
                <a16:creationId xmlns:a16="http://schemas.microsoft.com/office/drawing/2014/main" id="{96197E1F-A1B1-4765-4237-556A7F24975D}"/>
              </a:ext>
            </a:extLst>
          </p:cNvPr>
          <p:cNvSpPr/>
          <p:nvPr/>
        </p:nvSpPr>
        <p:spPr>
          <a:xfrm>
            <a:off x="465093" y="1908265"/>
            <a:ext cx="2526614" cy="367286"/>
          </a:xfrm>
          <a:prstGeom prst="rect">
            <a:avLst/>
          </a:prstGeom>
          <a:solidFill>
            <a:srgbClr val="575656"/>
          </a:solidFill>
          <a:ln>
            <a:solidFill>
              <a:srgbClr val="5756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t>Génie civil traditionnel </a:t>
            </a:r>
            <a:endParaRPr lang="fr-FR" sz="1600" b="1" noProof="0" dirty="0">
              <a:solidFill>
                <a:schemeClr val="bg1"/>
              </a:solidFill>
            </a:endParaRPr>
          </a:p>
        </p:txBody>
      </p:sp>
      <p:sp>
        <p:nvSpPr>
          <p:cNvPr id="35" name="Rectangle 34">
            <a:extLst>
              <a:ext uri="{FF2B5EF4-FFF2-40B4-BE49-F238E27FC236}">
                <a16:creationId xmlns:a16="http://schemas.microsoft.com/office/drawing/2014/main" id="{B341E67B-898F-895F-363A-3FD0E15CC751}"/>
              </a:ext>
            </a:extLst>
          </p:cNvPr>
          <p:cNvSpPr/>
          <p:nvPr/>
        </p:nvSpPr>
        <p:spPr>
          <a:xfrm>
            <a:off x="3559040" y="1920553"/>
            <a:ext cx="1444760" cy="354998"/>
          </a:xfrm>
          <a:prstGeom prst="rect">
            <a:avLst/>
          </a:prstGeom>
          <a:solidFill>
            <a:srgbClr val="466748"/>
          </a:solidFill>
          <a:ln>
            <a:solidFill>
              <a:srgbClr val="4667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t>Vert-Gris</a:t>
            </a:r>
            <a:endParaRPr lang="fr-FR" sz="1600" b="1" noProof="0" dirty="0">
              <a:solidFill>
                <a:schemeClr val="bg1"/>
              </a:solidFill>
            </a:endParaRPr>
          </a:p>
        </p:txBody>
      </p:sp>
      <p:sp>
        <p:nvSpPr>
          <p:cNvPr id="36" name="Rectangle 35">
            <a:extLst>
              <a:ext uri="{FF2B5EF4-FFF2-40B4-BE49-F238E27FC236}">
                <a16:creationId xmlns:a16="http://schemas.microsoft.com/office/drawing/2014/main" id="{2F56181D-0E50-1B86-D213-663B37709D4C}"/>
              </a:ext>
            </a:extLst>
          </p:cNvPr>
          <p:cNvSpPr/>
          <p:nvPr/>
        </p:nvSpPr>
        <p:spPr>
          <a:xfrm>
            <a:off x="5829300" y="1930440"/>
            <a:ext cx="1444760" cy="354998"/>
          </a:xfrm>
          <a:prstGeom prst="rect">
            <a:avLst/>
          </a:prstGeom>
          <a:solidFill>
            <a:srgbClr val="68934F"/>
          </a:solidFill>
          <a:ln>
            <a:solidFill>
              <a:srgbClr val="6893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tx1"/>
                </a:solidFill>
              </a:rPr>
              <a:t>Hybride</a:t>
            </a:r>
          </a:p>
        </p:txBody>
      </p:sp>
      <p:sp>
        <p:nvSpPr>
          <p:cNvPr id="37" name="Rectangle 36">
            <a:extLst>
              <a:ext uri="{FF2B5EF4-FFF2-40B4-BE49-F238E27FC236}">
                <a16:creationId xmlns:a16="http://schemas.microsoft.com/office/drawing/2014/main" id="{514831E8-0AFD-4E66-88C4-B2497116365A}"/>
              </a:ext>
            </a:extLst>
          </p:cNvPr>
          <p:cNvSpPr/>
          <p:nvPr/>
        </p:nvSpPr>
        <p:spPr>
          <a:xfrm>
            <a:off x="7602986" y="1904629"/>
            <a:ext cx="1972814" cy="354998"/>
          </a:xfrm>
          <a:prstGeom prst="rect">
            <a:avLst/>
          </a:prstGeom>
          <a:solidFill>
            <a:srgbClr val="8DA15D"/>
          </a:solidFill>
          <a:ln>
            <a:solidFill>
              <a:srgbClr val="8DA1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tx1"/>
                </a:solidFill>
              </a:rPr>
              <a:t>Rétablissement accéléré</a:t>
            </a:r>
          </a:p>
        </p:txBody>
      </p:sp>
      <p:sp>
        <p:nvSpPr>
          <p:cNvPr id="38" name="Rectangle 37">
            <a:extLst>
              <a:ext uri="{FF2B5EF4-FFF2-40B4-BE49-F238E27FC236}">
                <a16:creationId xmlns:a16="http://schemas.microsoft.com/office/drawing/2014/main" id="{3F7558D1-92E3-5B5F-4B97-DD0D4F320E1C}"/>
              </a:ext>
            </a:extLst>
          </p:cNvPr>
          <p:cNvSpPr/>
          <p:nvPr/>
        </p:nvSpPr>
        <p:spPr>
          <a:xfrm>
            <a:off x="9873246" y="1942358"/>
            <a:ext cx="1582154" cy="333193"/>
          </a:xfrm>
          <a:prstGeom prst="rect">
            <a:avLst/>
          </a:prstGeom>
          <a:solidFill>
            <a:srgbClr val="C1CA9A"/>
          </a:solidFill>
          <a:ln>
            <a:solidFill>
              <a:srgbClr val="C1CA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tx1"/>
                </a:solidFill>
              </a:rPr>
              <a:t>Naturel</a:t>
            </a:r>
          </a:p>
        </p:txBody>
      </p:sp>
      <p:sp>
        <p:nvSpPr>
          <p:cNvPr id="39" name="Rectangle 38">
            <a:extLst>
              <a:ext uri="{FF2B5EF4-FFF2-40B4-BE49-F238E27FC236}">
                <a16:creationId xmlns:a16="http://schemas.microsoft.com/office/drawing/2014/main" id="{F8D92D17-8EDC-4FB3-4F33-E9C584F40BB4}"/>
              </a:ext>
            </a:extLst>
          </p:cNvPr>
          <p:cNvSpPr/>
          <p:nvPr/>
        </p:nvSpPr>
        <p:spPr>
          <a:xfrm>
            <a:off x="9508999" y="1436517"/>
            <a:ext cx="1750241" cy="407264"/>
          </a:xfrm>
          <a:prstGeom prst="rect">
            <a:avLst/>
          </a:prstGeom>
          <a:solidFill>
            <a:srgbClr val="C1CA9A"/>
          </a:solidFill>
          <a:ln>
            <a:solidFill>
              <a:srgbClr val="C1CA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chemeClr val="tx1"/>
                </a:solidFill>
              </a:rPr>
              <a:t>Naturel/ Vert</a:t>
            </a:r>
          </a:p>
        </p:txBody>
      </p:sp>
      <p:sp>
        <p:nvSpPr>
          <p:cNvPr id="40" name="Parallelogram 39">
            <a:extLst>
              <a:ext uri="{FF2B5EF4-FFF2-40B4-BE49-F238E27FC236}">
                <a16:creationId xmlns:a16="http://schemas.microsoft.com/office/drawing/2014/main" id="{7859C6F4-CC8A-6760-911F-E6B5F041AF8B}"/>
              </a:ext>
            </a:extLst>
          </p:cNvPr>
          <p:cNvSpPr/>
          <p:nvPr/>
        </p:nvSpPr>
        <p:spPr>
          <a:xfrm flipH="1">
            <a:off x="6980339" y="1363971"/>
            <a:ext cx="2236302" cy="489740"/>
          </a:xfrm>
          <a:prstGeom prst="parallelogram">
            <a:avLst>
              <a:gd name="adj" fmla="val 84644"/>
            </a:avLst>
          </a:prstGeom>
          <a:solidFill>
            <a:srgbClr val="8DA15D"/>
          </a:solidFill>
          <a:ln>
            <a:solidFill>
              <a:srgbClr val="8DA1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41" name="Parallelogram 40">
            <a:extLst>
              <a:ext uri="{FF2B5EF4-FFF2-40B4-BE49-F238E27FC236}">
                <a16:creationId xmlns:a16="http://schemas.microsoft.com/office/drawing/2014/main" id="{5726A581-B48C-3013-A784-D4BDE5D49AA8}"/>
              </a:ext>
            </a:extLst>
          </p:cNvPr>
          <p:cNvSpPr/>
          <p:nvPr/>
        </p:nvSpPr>
        <p:spPr>
          <a:xfrm flipH="1">
            <a:off x="4854608" y="1389430"/>
            <a:ext cx="2618756" cy="552928"/>
          </a:xfrm>
          <a:prstGeom prst="parallelogram">
            <a:avLst>
              <a:gd name="adj" fmla="val 84644"/>
            </a:avLst>
          </a:prstGeom>
          <a:solidFill>
            <a:srgbClr val="68934F"/>
          </a:solidFill>
          <a:ln>
            <a:solidFill>
              <a:srgbClr val="6893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42" name="Parallelogram 41">
            <a:extLst>
              <a:ext uri="{FF2B5EF4-FFF2-40B4-BE49-F238E27FC236}">
                <a16:creationId xmlns:a16="http://schemas.microsoft.com/office/drawing/2014/main" id="{8F841A15-EB04-277F-4B13-DBA3BFD3B483}"/>
              </a:ext>
            </a:extLst>
          </p:cNvPr>
          <p:cNvSpPr/>
          <p:nvPr/>
        </p:nvSpPr>
        <p:spPr>
          <a:xfrm flipH="1">
            <a:off x="2664939" y="1351285"/>
            <a:ext cx="2618756" cy="552928"/>
          </a:xfrm>
          <a:prstGeom prst="parallelogram">
            <a:avLst>
              <a:gd name="adj" fmla="val 84644"/>
            </a:avLst>
          </a:prstGeom>
          <a:solidFill>
            <a:srgbClr val="466748"/>
          </a:solidFill>
          <a:ln>
            <a:solidFill>
              <a:srgbClr val="4667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43" name="Rectangle 42">
            <a:extLst>
              <a:ext uri="{FF2B5EF4-FFF2-40B4-BE49-F238E27FC236}">
                <a16:creationId xmlns:a16="http://schemas.microsoft.com/office/drawing/2014/main" id="{B270128D-F448-0CAC-4359-4CB85F46BAC0}"/>
              </a:ext>
            </a:extLst>
          </p:cNvPr>
          <p:cNvSpPr/>
          <p:nvPr/>
        </p:nvSpPr>
        <p:spPr>
          <a:xfrm>
            <a:off x="3794490" y="1373157"/>
            <a:ext cx="5059356" cy="460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noProof="0" dirty="0">
                <a:solidFill>
                  <a:schemeClr val="tx1"/>
                </a:solidFill>
              </a:rPr>
              <a:t>Fondées sur la Nature / Hybrides Vert-Gris</a:t>
            </a:r>
          </a:p>
        </p:txBody>
      </p:sp>
      <p:sp>
        <p:nvSpPr>
          <p:cNvPr id="44" name="Rectangle 43">
            <a:extLst>
              <a:ext uri="{FF2B5EF4-FFF2-40B4-BE49-F238E27FC236}">
                <a16:creationId xmlns:a16="http://schemas.microsoft.com/office/drawing/2014/main" id="{893ED608-5A06-0228-D26E-54CC1BEC55EA}"/>
              </a:ext>
            </a:extLst>
          </p:cNvPr>
          <p:cNvSpPr/>
          <p:nvPr/>
        </p:nvSpPr>
        <p:spPr>
          <a:xfrm>
            <a:off x="4353746" y="2523054"/>
            <a:ext cx="2855540" cy="2747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 Solution fondée sur la nature</a:t>
            </a:r>
            <a:endParaRPr lang="fr-FR" sz="1600" b="1" noProof="0" dirty="0">
              <a:solidFill>
                <a:schemeClr val="tx1"/>
              </a:solidFill>
            </a:endParaRPr>
          </a:p>
        </p:txBody>
      </p:sp>
      <p:sp>
        <p:nvSpPr>
          <p:cNvPr id="45" name="Rectangle 44">
            <a:extLst>
              <a:ext uri="{FF2B5EF4-FFF2-40B4-BE49-F238E27FC236}">
                <a16:creationId xmlns:a16="http://schemas.microsoft.com/office/drawing/2014/main" id="{62021973-48F5-2174-D626-166933569EF1}"/>
              </a:ext>
            </a:extLst>
          </p:cNvPr>
          <p:cNvSpPr/>
          <p:nvPr/>
        </p:nvSpPr>
        <p:spPr>
          <a:xfrm>
            <a:off x="878014" y="5235944"/>
            <a:ext cx="849186" cy="529855"/>
          </a:xfrm>
          <a:prstGeom prst="rect">
            <a:avLst/>
          </a:prstGeom>
          <a:solidFill>
            <a:srgbClr val="424142"/>
          </a:solidFill>
          <a:ln>
            <a:solidFill>
              <a:srgbClr val="4241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bg1"/>
                </a:solidFill>
              </a:rPr>
              <a:t>Mur de Mer</a:t>
            </a:r>
          </a:p>
        </p:txBody>
      </p:sp>
    </p:spTree>
    <p:extLst>
      <p:ext uri="{BB962C8B-B14F-4D97-AF65-F5344CB8AC3E}">
        <p14:creationId xmlns:p14="http://schemas.microsoft.com/office/powerpoint/2010/main" val="1514353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b="1" noProof="0"/>
              <a:t>Question</a:t>
            </a:r>
            <a:br>
              <a:rPr lang="fr-FR" b="1" noProof="0" dirty="0"/>
            </a:br>
            <a:br>
              <a:rPr lang="fr-FR" b="1" noProof="0" dirty="0"/>
            </a:br>
            <a:endParaRPr lang="fr-FR" b="1" noProof="0" dirty="0"/>
          </a:p>
        </p:txBody>
      </p:sp>
      <p:sp>
        <p:nvSpPr>
          <p:cNvPr id="3" name="TextBox 2">
            <a:extLst>
              <a:ext uri="{FF2B5EF4-FFF2-40B4-BE49-F238E27FC236}">
                <a16:creationId xmlns:a16="http://schemas.microsoft.com/office/drawing/2014/main" id="{78CDBB71-B213-DDE5-8DDB-8CFFF85A59EE}"/>
              </a:ext>
            </a:extLst>
          </p:cNvPr>
          <p:cNvSpPr txBox="1"/>
          <p:nvPr/>
        </p:nvSpPr>
        <p:spPr>
          <a:xfrm>
            <a:off x="3074417" y="3244334"/>
            <a:ext cx="6043166" cy="830997"/>
          </a:xfrm>
          <a:prstGeom prst="rect">
            <a:avLst/>
          </a:prstGeom>
          <a:noFill/>
        </p:spPr>
        <p:txBody>
          <a:bodyPr wrap="square">
            <a:spAutoFit/>
          </a:bodyPr>
          <a:lstStyle/>
          <a:p>
            <a:pPr algn="ctr"/>
            <a:r>
              <a:rPr lang="fr-FR" sz="2400" b="1" i="1" noProof="0" dirty="0">
                <a:solidFill>
                  <a:schemeClr val="accent6"/>
                </a:solidFill>
              </a:rPr>
              <a:t>Certains de ces concepts sont-ils nouveaux pour vous ? Si oui, lesquels ?</a:t>
            </a:r>
          </a:p>
        </p:txBody>
      </p:sp>
    </p:spTree>
    <p:extLst>
      <p:ext uri="{BB962C8B-B14F-4D97-AF65-F5344CB8AC3E}">
        <p14:creationId xmlns:p14="http://schemas.microsoft.com/office/powerpoint/2010/main" val="36540707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2FEBE-65A6-91CE-69A9-43A0B3E2C1DA}"/>
              </a:ext>
            </a:extLst>
          </p:cNvPr>
          <p:cNvSpPr txBox="1">
            <a:spLocks/>
          </p:cNvSpPr>
          <p:nvPr/>
        </p:nvSpPr>
        <p:spPr>
          <a:xfrm>
            <a:off x="6404661" y="1864050"/>
            <a:ext cx="5082362" cy="480131"/>
          </a:xfrm>
          <a:prstGeom prst="rect">
            <a:avLst/>
          </a:prstGeom>
        </p:spPr>
        <p:txBody>
          <a:bodyPr wrap="square" anchor="t" anchorCtr="0">
            <a:spAutoFit/>
          </a:bodyPr>
          <a:lstStyle>
            <a:lvl1pPr algn="l" defTabSz="914400" rtl="0" eaLnBrk="1" latinLnBrk="0" hangingPunct="1">
              <a:lnSpc>
                <a:spcPct val="90000"/>
              </a:lnSpc>
              <a:spcBef>
                <a:spcPct val="0"/>
              </a:spcBef>
              <a:buNone/>
              <a:defRPr sz="2800" b="1" kern="12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fr-FR" noProof="0" dirty="0"/>
              <a:t>Plan du Module</a:t>
            </a:r>
          </a:p>
        </p:txBody>
      </p:sp>
      <p:sp>
        <p:nvSpPr>
          <p:cNvPr id="3" name="Subtitle 2">
            <a:extLst>
              <a:ext uri="{FF2B5EF4-FFF2-40B4-BE49-F238E27FC236}">
                <a16:creationId xmlns:a16="http://schemas.microsoft.com/office/drawing/2014/main" id="{DCB07A9C-02F6-3B1C-65A2-A9BBE7C66A38}"/>
              </a:ext>
            </a:extLst>
          </p:cNvPr>
          <p:cNvSpPr>
            <a:spLocks noGrp="1"/>
          </p:cNvSpPr>
          <p:nvPr>
            <p:ph type="subTitle" idx="1"/>
          </p:nvPr>
        </p:nvSpPr>
        <p:spPr>
          <a:xfrm>
            <a:off x="6404661" y="2498401"/>
            <a:ext cx="5082362" cy="2123658"/>
          </a:xfrm>
        </p:spPr>
        <p:txBody>
          <a:bodyPr/>
          <a:lstStyle/>
          <a:p>
            <a:pPr marL="0" indent="0">
              <a:lnSpc>
                <a:spcPct val="150000"/>
              </a:lnSpc>
              <a:buNone/>
            </a:pPr>
            <a:r>
              <a:rPr lang="fr-FR" sz="1800" noProof="0" dirty="0">
                <a:solidFill>
                  <a:schemeClr val="bg1">
                    <a:lumMod val="65000"/>
                  </a:schemeClr>
                </a:solidFill>
              </a:rPr>
              <a:t>Introduction aux PPP</a:t>
            </a:r>
            <a:br>
              <a:rPr lang="fr-FR" sz="1800" noProof="0" dirty="0">
                <a:solidFill>
                  <a:schemeClr val="bg1">
                    <a:lumMod val="65000"/>
                  </a:schemeClr>
                </a:solidFill>
              </a:rPr>
            </a:br>
            <a:r>
              <a:rPr lang="fr-FR" sz="1800" noProof="0" dirty="0">
                <a:solidFill>
                  <a:schemeClr val="bg1">
                    <a:lumMod val="65000"/>
                  </a:schemeClr>
                </a:solidFill>
              </a:rPr>
              <a:t>Introduction au climat</a:t>
            </a:r>
            <a:br>
              <a:rPr lang="fr-FR" sz="1800" noProof="0" dirty="0">
                <a:solidFill>
                  <a:schemeClr val="bg1">
                    <a:lumMod val="65000"/>
                  </a:schemeClr>
                </a:solidFill>
              </a:rPr>
            </a:br>
            <a:r>
              <a:rPr lang="fr-FR" sz="1800" noProof="0" dirty="0">
                <a:solidFill>
                  <a:schemeClr val="bg1">
                    <a:lumMod val="65000"/>
                  </a:schemeClr>
                </a:solidFill>
              </a:rPr>
              <a:t>Comment le climat est-il lié aux PPP ?</a:t>
            </a:r>
            <a:br>
              <a:rPr lang="fr-FR" sz="1800" noProof="0" dirty="0">
                <a:solidFill>
                  <a:schemeClr val="bg1">
                    <a:lumMod val="65000"/>
                  </a:schemeClr>
                </a:solidFill>
              </a:rPr>
            </a:br>
            <a:r>
              <a:rPr lang="fr-FR" sz="1800" noProof="0" dirty="0">
                <a:solidFill>
                  <a:schemeClr val="bg1">
                    <a:lumMod val="65000"/>
                  </a:schemeClr>
                </a:solidFill>
              </a:rPr>
              <a:t>Concepts et définitions</a:t>
            </a:r>
            <a:br>
              <a:rPr lang="fr-FR" sz="1800" noProof="0" dirty="0">
                <a:solidFill>
                  <a:schemeClr val="bg1">
                    <a:lumMod val="65000"/>
                  </a:schemeClr>
                </a:solidFill>
              </a:rPr>
            </a:br>
            <a:r>
              <a:rPr lang="fr-FR" sz="1800" noProof="0" dirty="0">
                <a:solidFill>
                  <a:schemeClr val="bg1"/>
                </a:solidFill>
              </a:rPr>
              <a:t>Manuel CRIO</a:t>
            </a:r>
            <a:endParaRPr lang="fr-FR" sz="2000" noProof="0" dirty="0">
              <a:solidFill>
                <a:schemeClr val="bg1"/>
              </a:solidFill>
              <a:latin typeface="Roboto"/>
              <a:ea typeface="Roboto"/>
              <a:cs typeface="Roboto"/>
            </a:endParaRPr>
          </a:p>
        </p:txBody>
      </p:sp>
    </p:spTree>
    <p:extLst>
      <p:ext uri="{BB962C8B-B14F-4D97-AF65-F5344CB8AC3E}">
        <p14:creationId xmlns:p14="http://schemas.microsoft.com/office/powerpoint/2010/main" val="1943239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85CA3F6-0743-AC3B-E38C-46235DC00906}"/>
              </a:ext>
            </a:extLst>
          </p:cNvPr>
          <p:cNvSpPr>
            <a:spLocks noGrp="1"/>
          </p:cNvSpPr>
          <p:nvPr>
            <p:ph type="title"/>
          </p:nvPr>
        </p:nvSpPr>
        <p:spPr>
          <a:xfrm>
            <a:off x="596900" y="130175"/>
            <a:ext cx="9648700" cy="853673"/>
          </a:xfrm>
        </p:spPr>
        <p:txBody>
          <a:bodyPr/>
          <a:lstStyle/>
          <a:p>
            <a:r>
              <a:rPr lang="fr-FR" b="1" noProof="0" dirty="0"/>
              <a:t>Prendre en compte la résilience climatique à chaque étape : un cadre de référence</a:t>
            </a:r>
          </a:p>
        </p:txBody>
      </p:sp>
      <p:sp>
        <p:nvSpPr>
          <p:cNvPr id="6" name="Content Placeholder 2">
            <a:extLst>
              <a:ext uri="{FF2B5EF4-FFF2-40B4-BE49-F238E27FC236}">
                <a16:creationId xmlns:a16="http://schemas.microsoft.com/office/drawing/2014/main" id="{719A82BC-2C01-9D4D-D13E-AD0109C303BA}"/>
              </a:ext>
            </a:extLst>
          </p:cNvPr>
          <p:cNvSpPr txBox="1">
            <a:spLocks/>
          </p:cNvSpPr>
          <p:nvPr/>
        </p:nvSpPr>
        <p:spPr>
          <a:xfrm>
            <a:off x="422477" y="1203767"/>
            <a:ext cx="4103223" cy="24941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Courier New" panose="02070309020205020404" pitchFamily="49" charset="0"/>
              <a:buChar char="o"/>
            </a:pPr>
            <a:r>
              <a:rPr lang="fr-FR" sz="2000" b="1" noProof="0" dirty="0">
                <a:latin typeface="Roboto" panose="02000000000000000000" pitchFamily="2" charset="0"/>
                <a:ea typeface="Roboto" panose="02000000000000000000" pitchFamily="2" charset="0"/>
              </a:rPr>
              <a:t>Guide des infrastructures résilientes au climat de la GCA : </a:t>
            </a:r>
          </a:p>
          <a:p>
            <a:pPr lvl="1">
              <a:buFont typeface="Courier New" panose="02070309020205020404" pitchFamily="49" charset="0"/>
              <a:buChar char="o"/>
            </a:pPr>
            <a:r>
              <a:rPr lang="fr-FR" sz="2000" noProof="0" dirty="0">
                <a:latin typeface="Roboto" panose="02000000000000000000" pitchFamily="2" charset="0"/>
                <a:ea typeface="Roboto" panose="02000000000000000000" pitchFamily="2" charset="0"/>
              </a:rPr>
              <a:t>Module de connaissances sur les partenariats public-privé pour des infrastructures résilientes au changement climatique</a:t>
            </a:r>
          </a:p>
        </p:txBody>
      </p:sp>
      <p:pic>
        <p:nvPicPr>
          <p:cNvPr id="2" name="image9.png">
            <a:extLst>
              <a:ext uri="{FF2B5EF4-FFF2-40B4-BE49-F238E27FC236}">
                <a16:creationId xmlns:a16="http://schemas.microsoft.com/office/drawing/2014/main" id="{B2D31D98-0297-4D6A-E622-2805491CCE17}"/>
              </a:ext>
            </a:extLst>
          </p:cNvPr>
          <p:cNvPicPr/>
          <p:nvPr/>
        </p:nvPicPr>
        <p:blipFill>
          <a:blip r:embed="rId3"/>
          <a:srcRect/>
          <a:stretch>
            <a:fillRect/>
          </a:stretch>
        </p:blipFill>
        <p:spPr>
          <a:xfrm>
            <a:off x="4797284" y="821348"/>
            <a:ext cx="7175438" cy="5753082"/>
          </a:xfrm>
          <a:prstGeom prst="rect">
            <a:avLst/>
          </a:prstGeom>
          <a:ln/>
        </p:spPr>
      </p:pic>
      <p:sp>
        <p:nvSpPr>
          <p:cNvPr id="4" name="TextBox 3">
            <a:extLst>
              <a:ext uri="{FF2B5EF4-FFF2-40B4-BE49-F238E27FC236}">
                <a16:creationId xmlns:a16="http://schemas.microsoft.com/office/drawing/2014/main" id="{8E55C981-8149-5A1A-E605-A017A36E459E}"/>
              </a:ext>
            </a:extLst>
          </p:cNvPr>
          <p:cNvSpPr txBox="1"/>
          <p:nvPr/>
        </p:nvSpPr>
        <p:spPr>
          <a:xfrm>
            <a:off x="9040507" y="6642556"/>
            <a:ext cx="3309402" cy="215444"/>
          </a:xfrm>
          <a:prstGeom prst="rect">
            <a:avLst/>
          </a:prstGeom>
          <a:noFill/>
        </p:spPr>
        <p:txBody>
          <a:bodyPr wrap="square">
            <a:spAutoFit/>
          </a:bodyPr>
          <a:lstStyle/>
          <a:p>
            <a:r>
              <a:rPr lang="fr-FR" sz="800" i="1" noProof="0" dirty="0">
                <a:solidFill>
                  <a:schemeClr val="accent1"/>
                </a:solidFill>
                <a:latin typeface="Roboto" panose="02000000000000000000" pitchFamily="2" charset="0"/>
                <a:ea typeface="Roboto" panose="02000000000000000000" pitchFamily="2" charset="0"/>
              </a:rPr>
              <a:t>Source: GCA </a:t>
            </a:r>
            <a:r>
              <a:rPr lang="fr-FR" sz="800" i="1" noProof="0" dirty="0" err="1">
                <a:solidFill>
                  <a:schemeClr val="accent1"/>
                </a:solidFill>
                <a:latin typeface="Roboto" panose="02000000000000000000" pitchFamily="2" charset="0"/>
                <a:ea typeface="Roboto" panose="02000000000000000000" pitchFamily="2" charset="0"/>
              </a:rPr>
              <a:t>Climate-Resilient</a:t>
            </a:r>
            <a:r>
              <a:rPr lang="fr-FR" sz="800" i="1" noProof="0" dirty="0">
                <a:solidFill>
                  <a:schemeClr val="accent1"/>
                </a:solidFill>
                <a:latin typeface="Roboto" panose="02000000000000000000" pitchFamily="2" charset="0"/>
                <a:ea typeface="Roboto" panose="02000000000000000000" pitchFamily="2" charset="0"/>
              </a:rPr>
              <a:t> Infrastructure </a:t>
            </a:r>
            <a:r>
              <a:rPr lang="fr-FR" sz="800" i="1" noProof="0" dirty="0" err="1">
                <a:solidFill>
                  <a:schemeClr val="accent1"/>
                </a:solidFill>
                <a:latin typeface="Roboto" panose="02000000000000000000" pitchFamily="2" charset="0"/>
                <a:ea typeface="Roboto" panose="02000000000000000000" pitchFamily="2" charset="0"/>
              </a:rPr>
              <a:t>Officer</a:t>
            </a:r>
            <a:r>
              <a:rPr lang="fr-FR" sz="800" i="1" noProof="0" dirty="0">
                <a:solidFill>
                  <a:schemeClr val="accent1"/>
                </a:solidFill>
                <a:latin typeface="Roboto" panose="02000000000000000000" pitchFamily="2" charset="0"/>
                <a:ea typeface="Roboto" panose="02000000000000000000" pitchFamily="2" charset="0"/>
              </a:rPr>
              <a:t> </a:t>
            </a:r>
            <a:r>
              <a:rPr lang="fr-FR" sz="800" i="1" noProof="0" dirty="0" err="1">
                <a:solidFill>
                  <a:schemeClr val="accent1"/>
                </a:solidFill>
                <a:latin typeface="Roboto" panose="02000000000000000000" pitchFamily="2" charset="0"/>
                <a:ea typeface="Roboto" panose="02000000000000000000" pitchFamily="2" charset="0"/>
              </a:rPr>
              <a:t>Handbook</a:t>
            </a:r>
            <a:r>
              <a:rPr lang="fr-FR" sz="800" i="1" noProof="0" dirty="0">
                <a:solidFill>
                  <a:schemeClr val="accent1"/>
                </a:solidFill>
                <a:latin typeface="Roboto" panose="02000000000000000000" pitchFamily="2" charset="0"/>
                <a:ea typeface="Roboto" panose="02000000000000000000" pitchFamily="2" charset="0"/>
              </a:rPr>
              <a:t>, 2025</a:t>
            </a:r>
          </a:p>
        </p:txBody>
      </p:sp>
      <p:pic>
        <p:nvPicPr>
          <p:cNvPr id="7" name="Picture 6">
            <a:extLst>
              <a:ext uri="{FF2B5EF4-FFF2-40B4-BE49-F238E27FC236}">
                <a16:creationId xmlns:a16="http://schemas.microsoft.com/office/drawing/2014/main" id="{B41BFE8D-BDF8-4B22-1F1E-2D055D8DEE68}"/>
              </a:ext>
            </a:extLst>
          </p:cNvPr>
          <p:cNvPicPr>
            <a:picLocks noChangeAspect="1"/>
          </p:cNvPicPr>
          <p:nvPr/>
        </p:nvPicPr>
        <p:blipFill>
          <a:blip r:embed="rId4"/>
          <a:stretch>
            <a:fillRect/>
          </a:stretch>
        </p:blipFill>
        <p:spPr>
          <a:xfrm>
            <a:off x="596900" y="3429000"/>
            <a:ext cx="2173472" cy="3145430"/>
          </a:xfrm>
          <a:prstGeom prst="rect">
            <a:avLst/>
          </a:prstGeom>
        </p:spPr>
      </p:pic>
      <p:sp>
        <p:nvSpPr>
          <p:cNvPr id="9" name="TextBox 8">
            <a:extLst>
              <a:ext uri="{FF2B5EF4-FFF2-40B4-BE49-F238E27FC236}">
                <a16:creationId xmlns:a16="http://schemas.microsoft.com/office/drawing/2014/main" id="{81241C1D-3449-EDEF-78B0-AE3D69B1B071}"/>
              </a:ext>
            </a:extLst>
          </p:cNvPr>
          <p:cNvSpPr txBox="1"/>
          <p:nvPr/>
        </p:nvSpPr>
        <p:spPr>
          <a:xfrm>
            <a:off x="2646795" y="5054973"/>
            <a:ext cx="6172200" cy="461665"/>
          </a:xfrm>
          <a:prstGeom prst="rect">
            <a:avLst/>
          </a:prstGeom>
          <a:noFill/>
        </p:spPr>
        <p:txBody>
          <a:bodyPr wrap="square">
            <a:spAutoFit/>
          </a:bodyPr>
          <a:lstStyle/>
          <a:p>
            <a:pPr lvl="1"/>
            <a:r>
              <a:rPr lang="fr-FR" sz="2400" b="1" noProof="0" dirty="0">
                <a:latin typeface="Roboto" panose="02000000000000000000" pitchFamily="2" charset="0"/>
                <a:ea typeface="Roboto" panose="02000000000000000000" pitchFamily="2" charset="0"/>
                <a:cs typeface="Roboto" panose="02000000000000000000" pitchFamily="2" charset="0"/>
              </a:rPr>
              <a:t>“le guide du CRIO”</a:t>
            </a:r>
          </a:p>
        </p:txBody>
      </p:sp>
    </p:spTree>
    <p:extLst>
      <p:ext uri="{BB962C8B-B14F-4D97-AF65-F5344CB8AC3E}">
        <p14:creationId xmlns:p14="http://schemas.microsoft.com/office/powerpoint/2010/main" val="41086555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D92862-37C3-C06E-4CBE-B4D7B47AA14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2B0B254-D896-9885-032D-CEE1D7108793}"/>
              </a:ext>
            </a:extLst>
          </p:cNvPr>
          <p:cNvSpPr>
            <a:spLocks noGrp="1"/>
          </p:cNvSpPr>
          <p:nvPr>
            <p:ph type="title"/>
          </p:nvPr>
        </p:nvSpPr>
        <p:spPr>
          <a:xfrm>
            <a:off x="596900" y="130175"/>
            <a:ext cx="9136036" cy="535531"/>
          </a:xfrm>
        </p:spPr>
        <p:txBody>
          <a:bodyPr/>
          <a:lstStyle/>
          <a:p>
            <a:r>
              <a:rPr lang="fr-FR" noProof="0" dirty="0"/>
              <a:t>Résumé: Module 1 – Rappe sur les infrastructures résilientes au changement climatique</a:t>
            </a:r>
          </a:p>
        </p:txBody>
      </p:sp>
      <p:pic>
        <p:nvPicPr>
          <p:cNvPr id="3" name="Graphic 3" descr="Badge 1 with solid fill">
            <a:extLst>
              <a:ext uri="{FF2B5EF4-FFF2-40B4-BE49-F238E27FC236}">
                <a16:creationId xmlns:a16="http://schemas.microsoft.com/office/drawing/2014/main" id="{2DD1668D-EF65-914E-CF29-914E5A6ACCC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28254" y="908093"/>
            <a:ext cx="914400" cy="914400"/>
          </a:xfrm>
          <a:prstGeom prst="rect">
            <a:avLst/>
          </a:prstGeom>
        </p:spPr>
      </p:pic>
      <p:pic>
        <p:nvPicPr>
          <p:cNvPr id="2" name="Graphic 4" descr="Badge with solid fill">
            <a:extLst>
              <a:ext uri="{FF2B5EF4-FFF2-40B4-BE49-F238E27FC236}">
                <a16:creationId xmlns:a16="http://schemas.microsoft.com/office/drawing/2014/main" id="{630F304C-102D-6760-4484-368AADF31A9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899284" y="908093"/>
            <a:ext cx="914400" cy="914400"/>
          </a:xfrm>
          <a:prstGeom prst="rect">
            <a:avLst/>
          </a:prstGeom>
        </p:spPr>
      </p:pic>
      <p:pic>
        <p:nvPicPr>
          <p:cNvPr id="6" name="Graphic 5" descr="Badge 3 with solid fill">
            <a:extLst>
              <a:ext uri="{FF2B5EF4-FFF2-40B4-BE49-F238E27FC236}">
                <a16:creationId xmlns:a16="http://schemas.microsoft.com/office/drawing/2014/main" id="{F57C315E-1D83-65DB-5DEA-33E21C6E4E0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770254" y="908093"/>
            <a:ext cx="914400" cy="914400"/>
          </a:xfrm>
          <a:prstGeom prst="rect">
            <a:avLst/>
          </a:prstGeom>
        </p:spPr>
      </p:pic>
      <p:sp>
        <p:nvSpPr>
          <p:cNvPr id="7" name="Rectangle 6">
            <a:extLst>
              <a:ext uri="{FF2B5EF4-FFF2-40B4-BE49-F238E27FC236}">
                <a16:creationId xmlns:a16="http://schemas.microsoft.com/office/drawing/2014/main" id="{87C6E2C4-9321-20B7-619D-FF7B0AD486AF}"/>
              </a:ext>
            </a:extLst>
          </p:cNvPr>
          <p:cNvSpPr/>
          <p:nvPr/>
        </p:nvSpPr>
        <p:spPr>
          <a:xfrm>
            <a:off x="877454" y="830353"/>
            <a:ext cx="2801696" cy="2755515"/>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8" name="Rectangle 7">
            <a:extLst>
              <a:ext uri="{FF2B5EF4-FFF2-40B4-BE49-F238E27FC236}">
                <a16:creationId xmlns:a16="http://schemas.microsoft.com/office/drawing/2014/main" id="{F18F50F2-E9EC-6723-D837-6D65E65DDB18}"/>
              </a:ext>
            </a:extLst>
          </p:cNvPr>
          <p:cNvSpPr/>
          <p:nvPr/>
        </p:nvSpPr>
        <p:spPr>
          <a:xfrm>
            <a:off x="3825393" y="830353"/>
            <a:ext cx="2801696" cy="2755515"/>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9" name="Rectangle 8">
            <a:extLst>
              <a:ext uri="{FF2B5EF4-FFF2-40B4-BE49-F238E27FC236}">
                <a16:creationId xmlns:a16="http://schemas.microsoft.com/office/drawing/2014/main" id="{0C37A8BE-B0F7-8CC3-9ACB-351871274B00}"/>
              </a:ext>
            </a:extLst>
          </p:cNvPr>
          <p:cNvSpPr/>
          <p:nvPr/>
        </p:nvSpPr>
        <p:spPr>
          <a:xfrm>
            <a:off x="6773331" y="830353"/>
            <a:ext cx="2801696" cy="2755515"/>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0" name="TextBox 9">
            <a:extLst>
              <a:ext uri="{FF2B5EF4-FFF2-40B4-BE49-F238E27FC236}">
                <a16:creationId xmlns:a16="http://schemas.microsoft.com/office/drawing/2014/main" id="{F4CBE6FA-E9C2-5954-D6B9-D3BA2F4709D7}"/>
              </a:ext>
            </a:extLst>
          </p:cNvPr>
          <p:cNvSpPr txBox="1"/>
          <p:nvPr/>
        </p:nvSpPr>
        <p:spPr>
          <a:xfrm>
            <a:off x="1146848" y="1907929"/>
            <a:ext cx="2301393"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sz="2000" noProof="0" dirty="0">
                <a:ea typeface="Roboto" panose="02020603050405020304"/>
                <a:cs typeface="Roboto" panose="02020603050405020304"/>
              </a:rPr>
              <a:t>Il est nécessaire de </a:t>
            </a:r>
            <a:r>
              <a:rPr lang="fr-FR" sz="2000" b="1" noProof="0" dirty="0">
                <a:ea typeface="Roboto" panose="02020603050405020304"/>
                <a:cs typeface="Roboto" panose="02020603050405020304"/>
              </a:rPr>
              <a:t>réduire le déficit d’infrastructures</a:t>
            </a:r>
          </a:p>
        </p:txBody>
      </p:sp>
      <p:sp>
        <p:nvSpPr>
          <p:cNvPr id="11" name="TextBox 10">
            <a:extLst>
              <a:ext uri="{FF2B5EF4-FFF2-40B4-BE49-F238E27FC236}">
                <a16:creationId xmlns:a16="http://schemas.microsoft.com/office/drawing/2014/main" id="{57085328-427E-329E-F511-1072E4624049}"/>
              </a:ext>
            </a:extLst>
          </p:cNvPr>
          <p:cNvSpPr txBox="1"/>
          <p:nvPr/>
        </p:nvSpPr>
        <p:spPr>
          <a:xfrm>
            <a:off x="7023482" y="1900233"/>
            <a:ext cx="2301393"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sz="2000" noProof="0" dirty="0">
                <a:ea typeface="Roboto" panose="02020603050405020304"/>
                <a:cs typeface="Roboto" panose="02020603050405020304"/>
              </a:rPr>
              <a:t>En Afrique, </a:t>
            </a:r>
            <a:r>
              <a:rPr lang="fr-FR" sz="2000" b="1" noProof="0" dirty="0">
                <a:ea typeface="Roboto" panose="02020603050405020304"/>
                <a:cs typeface="Roboto" panose="02020603050405020304"/>
              </a:rPr>
              <a:t>les risques climatiques ont un impact sur les infrastructures</a:t>
            </a:r>
          </a:p>
        </p:txBody>
      </p:sp>
      <p:sp>
        <p:nvSpPr>
          <p:cNvPr id="13" name="TextBox 12">
            <a:extLst>
              <a:ext uri="{FF2B5EF4-FFF2-40B4-BE49-F238E27FC236}">
                <a16:creationId xmlns:a16="http://schemas.microsoft.com/office/drawing/2014/main" id="{1831198C-BD4C-E5DE-FB3B-46389B8C60BA}"/>
              </a:ext>
            </a:extLst>
          </p:cNvPr>
          <p:cNvSpPr txBox="1"/>
          <p:nvPr/>
        </p:nvSpPr>
        <p:spPr>
          <a:xfrm>
            <a:off x="4075544" y="1907929"/>
            <a:ext cx="2301393"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sz="2000" noProof="0" dirty="0">
                <a:ea typeface="Roboto" panose="02020603050405020304"/>
                <a:cs typeface="Roboto" panose="02020603050405020304"/>
              </a:rPr>
              <a:t>Le </a:t>
            </a:r>
            <a:r>
              <a:rPr lang="fr-FR" sz="2000" b="1" noProof="0" dirty="0">
                <a:ea typeface="Roboto" panose="02020603050405020304"/>
                <a:cs typeface="Roboto" panose="02020603050405020304"/>
              </a:rPr>
              <a:t>changement climatique</a:t>
            </a:r>
            <a:r>
              <a:rPr lang="fr-FR" sz="2000" noProof="0" dirty="0">
                <a:ea typeface="Roboto" panose="02020603050405020304"/>
                <a:cs typeface="Roboto" panose="02020603050405020304"/>
              </a:rPr>
              <a:t> global est une réalité</a:t>
            </a:r>
          </a:p>
        </p:txBody>
      </p:sp>
      <p:sp>
        <p:nvSpPr>
          <p:cNvPr id="17" name="Rectangle 16">
            <a:extLst>
              <a:ext uri="{FF2B5EF4-FFF2-40B4-BE49-F238E27FC236}">
                <a16:creationId xmlns:a16="http://schemas.microsoft.com/office/drawing/2014/main" id="{71348062-DC8D-6A80-19B6-E3FCB0AEC369}"/>
              </a:ext>
            </a:extLst>
          </p:cNvPr>
          <p:cNvSpPr/>
          <p:nvPr/>
        </p:nvSpPr>
        <p:spPr>
          <a:xfrm>
            <a:off x="872131" y="3750515"/>
            <a:ext cx="2801696" cy="2755515"/>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8" name="Rectangle 17">
            <a:extLst>
              <a:ext uri="{FF2B5EF4-FFF2-40B4-BE49-F238E27FC236}">
                <a16:creationId xmlns:a16="http://schemas.microsoft.com/office/drawing/2014/main" id="{71F5DD9B-C24C-498F-E28B-C515A25D3908}"/>
              </a:ext>
            </a:extLst>
          </p:cNvPr>
          <p:cNvSpPr/>
          <p:nvPr/>
        </p:nvSpPr>
        <p:spPr>
          <a:xfrm>
            <a:off x="3820070" y="3750515"/>
            <a:ext cx="2801696" cy="2755515"/>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9" name="Rectangle 18">
            <a:extLst>
              <a:ext uri="{FF2B5EF4-FFF2-40B4-BE49-F238E27FC236}">
                <a16:creationId xmlns:a16="http://schemas.microsoft.com/office/drawing/2014/main" id="{FFF12EDC-136F-E4E6-E530-B7154FCD8016}"/>
              </a:ext>
            </a:extLst>
          </p:cNvPr>
          <p:cNvSpPr/>
          <p:nvPr/>
        </p:nvSpPr>
        <p:spPr>
          <a:xfrm>
            <a:off x="6768008" y="3750515"/>
            <a:ext cx="2801696" cy="2755515"/>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0" name="TextBox 19">
            <a:extLst>
              <a:ext uri="{FF2B5EF4-FFF2-40B4-BE49-F238E27FC236}">
                <a16:creationId xmlns:a16="http://schemas.microsoft.com/office/drawing/2014/main" id="{12AA553A-6B7A-F199-145F-085CCD1999FD}"/>
              </a:ext>
            </a:extLst>
          </p:cNvPr>
          <p:cNvSpPr txBox="1"/>
          <p:nvPr/>
        </p:nvSpPr>
        <p:spPr>
          <a:xfrm>
            <a:off x="1006826" y="4656902"/>
            <a:ext cx="2801695"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sz="2000" noProof="0" dirty="0">
                <a:ea typeface="Roboto" panose="02020603050405020304"/>
                <a:cs typeface="Roboto" panose="02020603050405020304"/>
              </a:rPr>
              <a:t>La gestion des risques climatiques présente des </a:t>
            </a:r>
            <a:r>
              <a:rPr lang="fr-FR" sz="2000" b="1" noProof="0" dirty="0">
                <a:ea typeface="Roboto" panose="02020603050405020304"/>
                <a:cs typeface="Roboto" panose="02020603050405020304"/>
              </a:rPr>
              <a:t>avantages économiques et sociaux</a:t>
            </a:r>
          </a:p>
        </p:txBody>
      </p:sp>
      <p:sp>
        <p:nvSpPr>
          <p:cNvPr id="21" name="TextBox 20">
            <a:extLst>
              <a:ext uri="{FF2B5EF4-FFF2-40B4-BE49-F238E27FC236}">
                <a16:creationId xmlns:a16="http://schemas.microsoft.com/office/drawing/2014/main" id="{D30AF10D-FD8B-5D6B-858C-7813698664D3}"/>
              </a:ext>
            </a:extLst>
          </p:cNvPr>
          <p:cNvSpPr txBox="1"/>
          <p:nvPr/>
        </p:nvSpPr>
        <p:spPr>
          <a:xfrm>
            <a:off x="7018159" y="4820395"/>
            <a:ext cx="2301393"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sz="2000" b="1" noProof="0" dirty="0">
                <a:ea typeface="Roboto" panose="02020603050405020304"/>
                <a:cs typeface="Roboto" panose="02020603050405020304"/>
              </a:rPr>
              <a:t>Le manuel CRIO </a:t>
            </a:r>
            <a:r>
              <a:rPr lang="fr-FR" sz="2000" noProof="0" dirty="0">
                <a:ea typeface="Roboto" panose="02020603050405020304"/>
                <a:cs typeface="Roboto" panose="02020603050405020304"/>
              </a:rPr>
              <a:t>est disponible en tant que ressource</a:t>
            </a:r>
          </a:p>
        </p:txBody>
      </p:sp>
      <p:sp>
        <p:nvSpPr>
          <p:cNvPr id="23" name="TextBox 22">
            <a:extLst>
              <a:ext uri="{FF2B5EF4-FFF2-40B4-BE49-F238E27FC236}">
                <a16:creationId xmlns:a16="http://schemas.microsoft.com/office/drawing/2014/main" id="{13157A0C-5D6B-D215-72AD-E7F88C1A0A19}"/>
              </a:ext>
            </a:extLst>
          </p:cNvPr>
          <p:cNvSpPr txBox="1"/>
          <p:nvPr/>
        </p:nvSpPr>
        <p:spPr>
          <a:xfrm>
            <a:off x="4070221" y="4828091"/>
            <a:ext cx="2301393"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noProof="0" dirty="0"/>
              <a:t>Risque </a:t>
            </a:r>
            <a:r>
              <a:rPr lang="fr-FR" noProof="0" dirty="0"/>
              <a:t>= Danger x Exposition x Vulnérabilité</a:t>
            </a:r>
          </a:p>
        </p:txBody>
      </p:sp>
      <p:grpSp>
        <p:nvGrpSpPr>
          <p:cNvPr id="35" name="Group 34">
            <a:extLst>
              <a:ext uri="{FF2B5EF4-FFF2-40B4-BE49-F238E27FC236}">
                <a16:creationId xmlns:a16="http://schemas.microsoft.com/office/drawing/2014/main" id="{32D7D265-D603-DD0F-538D-4CEBDBE90ACC}"/>
              </a:ext>
            </a:extLst>
          </p:cNvPr>
          <p:cNvGrpSpPr/>
          <p:nvPr/>
        </p:nvGrpSpPr>
        <p:grpSpPr>
          <a:xfrm>
            <a:off x="1044882" y="3885574"/>
            <a:ext cx="869623" cy="740498"/>
            <a:chOff x="1842654" y="4002157"/>
            <a:chExt cx="869623" cy="740498"/>
          </a:xfrm>
        </p:grpSpPr>
        <p:sp>
          <p:nvSpPr>
            <p:cNvPr id="28" name="Oval 27">
              <a:extLst>
                <a:ext uri="{FF2B5EF4-FFF2-40B4-BE49-F238E27FC236}">
                  <a16:creationId xmlns:a16="http://schemas.microsoft.com/office/drawing/2014/main" id="{8DDEF361-DC2D-9EBF-731F-F0503BAB8301}"/>
                </a:ext>
              </a:extLst>
            </p:cNvPr>
            <p:cNvSpPr/>
            <p:nvPr/>
          </p:nvSpPr>
          <p:spPr>
            <a:xfrm>
              <a:off x="1842654" y="4002157"/>
              <a:ext cx="755374" cy="740498"/>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7" name="TextBox 26">
              <a:extLst>
                <a:ext uri="{FF2B5EF4-FFF2-40B4-BE49-F238E27FC236}">
                  <a16:creationId xmlns:a16="http://schemas.microsoft.com/office/drawing/2014/main" id="{F11CB7ED-E889-A256-4722-73B5391982E9}"/>
                </a:ext>
              </a:extLst>
            </p:cNvPr>
            <p:cNvSpPr txBox="1"/>
            <p:nvPr/>
          </p:nvSpPr>
          <p:spPr>
            <a:xfrm>
              <a:off x="1970191" y="4049240"/>
              <a:ext cx="742086" cy="646331"/>
            </a:xfrm>
            <a:prstGeom prst="rect">
              <a:avLst/>
            </a:prstGeom>
          </p:spPr>
          <p:txBody>
            <a:bodyPr wrap="square" rtlCol="0">
              <a:spAutoFit/>
            </a:bodyPr>
            <a:lstStyle/>
            <a:p>
              <a:pPr algn="l">
                <a:buClr>
                  <a:schemeClr val="accent1"/>
                </a:buClr>
                <a:buSzPct val="65000"/>
              </a:pPr>
              <a:r>
                <a:rPr lang="fr-FR" sz="3600" noProof="0" dirty="0">
                  <a:solidFill>
                    <a:schemeClr val="bg1"/>
                  </a:solidFill>
                </a:rPr>
                <a:t>4</a:t>
              </a:r>
            </a:p>
          </p:txBody>
        </p:sp>
      </p:grpSp>
      <p:grpSp>
        <p:nvGrpSpPr>
          <p:cNvPr id="33" name="Group 32">
            <a:extLst>
              <a:ext uri="{FF2B5EF4-FFF2-40B4-BE49-F238E27FC236}">
                <a16:creationId xmlns:a16="http://schemas.microsoft.com/office/drawing/2014/main" id="{5CCCB5CE-E86B-34D4-1945-F2D4CFFD1B6D}"/>
              </a:ext>
            </a:extLst>
          </p:cNvPr>
          <p:cNvGrpSpPr/>
          <p:nvPr/>
        </p:nvGrpSpPr>
        <p:grpSpPr>
          <a:xfrm>
            <a:off x="3992820" y="3868166"/>
            <a:ext cx="869623" cy="740498"/>
            <a:chOff x="9972863" y="2845370"/>
            <a:chExt cx="869623" cy="740498"/>
          </a:xfrm>
        </p:grpSpPr>
        <p:sp>
          <p:nvSpPr>
            <p:cNvPr id="29" name="Oval 28">
              <a:extLst>
                <a:ext uri="{FF2B5EF4-FFF2-40B4-BE49-F238E27FC236}">
                  <a16:creationId xmlns:a16="http://schemas.microsoft.com/office/drawing/2014/main" id="{B8B75F48-22A7-26F7-B412-8CE67E670211}"/>
                </a:ext>
              </a:extLst>
            </p:cNvPr>
            <p:cNvSpPr/>
            <p:nvPr/>
          </p:nvSpPr>
          <p:spPr>
            <a:xfrm>
              <a:off x="9972863" y="2845370"/>
              <a:ext cx="755374" cy="740498"/>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30" name="TextBox 29">
              <a:extLst>
                <a:ext uri="{FF2B5EF4-FFF2-40B4-BE49-F238E27FC236}">
                  <a16:creationId xmlns:a16="http://schemas.microsoft.com/office/drawing/2014/main" id="{0DE7426E-7E75-8143-6CE6-507D010F1556}"/>
                </a:ext>
              </a:extLst>
            </p:cNvPr>
            <p:cNvSpPr txBox="1"/>
            <p:nvPr/>
          </p:nvSpPr>
          <p:spPr>
            <a:xfrm>
              <a:off x="10100400" y="2892453"/>
              <a:ext cx="742086" cy="646331"/>
            </a:xfrm>
            <a:prstGeom prst="rect">
              <a:avLst/>
            </a:prstGeom>
          </p:spPr>
          <p:txBody>
            <a:bodyPr wrap="square" rtlCol="0">
              <a:spAutoFit/>
            </a:bodyPr>
            <a:lstStyle/>
            <a:p>
              <a:pPr algn="l">
                <a:buClr>
                  <a:schemeClr val="accent1"/>
                </a:buClr>
                <a:buSzPct val="65000"/>
              </a:pPr>
              <a:r>
                <a:rPr lang="fr-FR" sz="3600" noProof="0" dirty="0">
                  <a:solidFill>
                    <a:schemeClr val="bg1"/>
                  </a:solidFill>
                </a:rPr>
                <a:t>5</a:t>
              </a:r>
            </a:p>
          </p:txBody>
        </p:sp>
      </p:grpSp>
      <p:grpSp>
        <p:nvGrpSpPr>
          <p:cNvPr id="34" name="Group 33">
            <a:extLst>
              <a:ext uri="{FF2B5EF4-FFF2-40B4-BE49-F238E27FC236}">
                <a16:creationId xmlns:a16="http://schemas.microsoft.com/office/drawing/2014/main" id="{6D7DE641-64AC-E07E-19A1-24B59FEED77E}"/>
              </a:ext>
            </a:extLst>
          </p:cNvPr>
          <p:cNvGrpSpPr/>
          <p:nvPr/>
        </p:nvGrpSpPr>
        <p:grpSpPr>
          <a:xfrm>
            <a:off x="6908765" y="3915250"/>
            <a:ext cx="869623" cy="740498"/>
            <a:chOff x="10221809" y="4087593"/>
            <a:chExt cx="869623" cy="740498"/>
          </a:xfrm>
        </p:grpSpPr>
        <p:sp>
          <p:nvSpPr>
            <p:cNvPr id="31" name="Oval 30">
              <a:extLst>
                <a:ext uri="{FF2B5EF4-FFF2-40B4-BE49-F238E27FC236}">
                  <a16:creationId xmlns:a16="http://schemas.microsoft.com/office/drawing/2014/main" id="{6896FB10-5C1D-9D1B-9AD9-01BC2B54548B}"/>
                </a:ext>
              </a:extLst>
            </p:cNvPr>
            <p:cNvSpPr/>
            <p:nvPr/>
          </p:nvSpPr>
          <p:spPr>
            <a:xfrm>
              <a:off x="10221809" y="4087593"/>
              <a:ext cx="755374" cy="740498"/>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32" name="TextBox 31">
              <a:extLst>
                <a:ext uri="{FF2B5EF4-FFF2-40B4-BE49-F238E27FC236}">
                  <a16:creationId xmlns:a16="http://schemas.microsoft.com/office/drawing/2014/main" id="{D98CB542-9CC7-81EF-6FA7-36508612B23F}"/>
                </a:ext>
              </a:extLst>
            </p:cNvPr>
            <p:cNvSpPr txBox="1"/>
            <p:nvPr/>
          </p:nvSpPr>
          <p:spPr>
            <a:xfrm>
              <a:off x="10349346" y="4134676"/>
              <a:ext cx="742086" cy="646331"/>
            </a:xfrm>
            <a:prstGeom prst="rect">
              <a:avLst/>
            </a:prstGeom>
          </p:spPr>
          <p:txBody>
            <a:bodyPr wrap="square" rtlCol="0">
              <a:spAutoFit/>
            </a:bodyPr>
            <a:lstStyle/>
            <a:p>
              <a:pPr algn="l">
                <a:buClr>
                  <a:schemeClr val="accent1"/>
                </a:buClr>
                <a:buSzPct val="65000"/>
              </a:pPr>
              <a:r>
                <a:rPr lang="fr-FR" sz="3600" noProof="0" dirty="0">
                  <a:solidFill>
                    <a:schemeClr val="bg1"/>
                  </a:solidFill>
                </a:rPr>
                <a:t>6</a:t>
              </a:r>
            </a:p>
          </p:txBody>
        </p:sp>
      </p:grpSp>
    </p:spTree>
    <p:extLst>
      <p:ext uri="{BB962C8B-B14F-4D97-AF65-F5344CB8AC3E}">
        <p14:creationId xmlns:p14="http://schemas.microsoft.com/office/powerpoint/2010/main" val="9755827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le 1">
            <a:extLst>
              <a:ext uri="{FF2B5EF4-FFF2-40B4-BE49-F238E27FC236}">
                <a16:creationId xmlns:a16="http://schemas.microsoft.com/office/drawing/2014/main" id="{A71BA9DB-F027-0006-C1E1-D3A0A4C6ADF3}"/>
              </a:ext>
            </a:extLst>
          </p:cNvPr>
          <p:cNvSpPr txBox="1">
            <a:spLocks/>
          </p:cNvSpPr>
          <p:nvPr/>
        </p:nvSpPr>
        <p:spPr>
          <a:xfrm>
            <a:off x="596900" y="130175"/>
            <a:ext cx="9648700" cy="535531"/>
          </a:xfrm>
          <a:prstGeom prst="rect">
            <a:avLst/>
          </a:prstGeom>
        </p:spPr>
        <p:txBody>
          <a:bodyPr wrap="square">
            <a:noAutofit/>
          </a:bodyPr>
          <a:lstStyle>
            <a:lvl1pPr algn="l" defTabSz="914400" rtl="0" eaLnBrk="1" latinLnBrk="0" hangingPunct="1">
              <a:lnSpc>
                <a:spcPct val="90000"/>
              </a:lnSpc>
              <a:spcBef>
                <a:spcPct val="0"/>
              </a:spcBef>
              <a:buNone/>
              <a:defRPr sz="3200" kern="1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fr-FR" sz="2400" b="0" i="0" u="none" strike="noStrike" kern="1200" cap="none" spc="0" normalizeH="0" baseline="0" noProof="0" dirty="0">
              <a:ln>
                <a:noFill/>
              </a:ln>
              <a:solidFill>
                <a:srgbClr val="005DB9"/>
              </a:solidFill>
              <a:effectLst/>
              <a:uLnTx/>
              <a:uFillTx/>
              <a:latin typeface="Roboto" panose="02000000000000000000" pitchFamily="2" charset="0"/>
              <a:ea typeface="Roboto" panose="02000000000000000000" pitchFamily="2" charset="0"/>
            </a:endParaRPr>
          </a:p>
        </p:txBody>
      </p:sp>
      <p:sp>
        <p:nvSpPr>
          <p:cNvPr id="2" name="Title 1">
            <a:extLst>
              <a:ext uri="{FF2B5EF4-FFF2-40B4-BE49-F238E27FC236}">
                <a16:creationId xmlns:a16="http://schemas.microsoft.com/office/drawing/2014/main" id="{43F10892-2E04-7F09-0BA4-ADCEBDA45004}"/>
              </a:ext>
            </a:extLst>
          </p:cNvPr>
          <p:cNvSpPr>
            <a:spLocks noGrp="1"/>
          </p:cNvSpPr>
          <p:nvPr>
            <p:ph type="title"/>
          </p:nvPr>
        </p:nvSpPr>
        <p:spPr/>
        <p:txBody>
          <a:bodyPr wrap="square" lIns="91440" tIns="45720" rIns="91440" bIns="45720" anchor="t">
            <a:noAutofit/>
          </a:bodyPr>
          <a:lstStyle/>
          <a:p>
            <a:r>
              <a:rPr lang="fr-FR" b="1" noProof="0" dirty="0"/>
              <a:t>Contexte de la </a:t>
            </a:r>
            <a:r>
              <a:rPr lang="fr-FR" b="1" noProof="0" dirty="0" err="1"/>
              <a:t>Masterclass</a:t>
            </a:r>
            <a:endParaRPr lang="fr-FR" b="1" noProof="0" dirty="0"/>
          </a:p>
        </p:txBody>
      </p:sp>
      <p:graphicFrame>
        <p:nvGraphicFramePr>
          <p:cNvPr id="3" name="Diagram 2">
            <a:extLst>
              <a:ext uri="{FF2B5EF4-FFF2-40B4-BE49-F238E27FC236}">
                <a16:creationId xmlns:a16="http://schemas.microsoft.com/office/drawing/2014/main" id="{986A9259-9EE0-FF1C-4B8B-78C7A8E508AB}"/>
              </a:ext>
            </a:extLst>
          </p:cNvPr>
          <p:cNvGraphicFramePr/>
          <p:nvPr>
            <p:extLst>
              <p:ext uri="{D42A27DB-BD31-4B8C-83A1-F6EECF244321}">
                <p14:modId xmlns:p14="http://schemas.microsoft.com/office/powerpoint/2010/main" val="394801790"/>
              </p:ext>
            </p:extLst>
          </p:nvPr>
        </p:nvGraphicFramePr>
        <p:xfrm>
          <a:off x="2032000" y="403614"/>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87" name="Freeform: Shape 1586">
            <a:extLst>
              <a:ext uri="{FF2B5EF4-FFF2-40B4-BE49-F238E27FC236}">
                <a16:creationId xmlns:a16="http://schemas.microsoft.com/office/drawing/2014/main" id="{E2EA88D6-7456-2010-84C5-1F7652327E2F}"/>
              </a:ext>
            </a:extLst>
          </p:cNvPr>
          <p:cNvSpPr/>
          <p:nvPr/>
        </p:nvSpPr>
        <p:spPr>
          <a:xfrm>
            <a:off x="5652052" y="1761225"/>
            <a:ext cx="887896" cy="2703444"/>
          </a:xfrm>
          <a:custGeom>
            <a:avLst/>
            <a:gdLst>
              <a:gd name="connsiteX0" fmla="*/ 450574 w 887896"/>
              <a:gd name="connsiteY0" fmla="*/ 0 h 2703444"/>
              <a:gd name="connsiteX1" fmla="*/ 159026 w 887896"/>
              <a:gd name="connsiteY1" fmla="*/ 530087 h 2703444"/>
              <a:gd name="connsiteX2" fmla="*/ 0 w 887896"/>
              <a:gd name="connsiteY2" fmla="*/ 1258957 h 2703444"/>
              <a:gd name="connsiteX3" fmla="*/ 39757 w 887896"/>
              <a:gd name="connsiteY3" fmla="*/ 1881809 h 2703444"/>
              <a:gd name="connsiteX4" fmla="*/ 225287 w 887896"/>
              <a:gd name="connsiteY4" fmla="*/ 2372140 h 2703444"/>
              <a:gd name="connsiteX5" fmla="*/ 450574 w 887896"/>
              <a:gd name="connsiteY5" fmla="*/ 2703444 h 2703444"/>
              <a:gd name="connsiteX6" fmla="*/ 755374 w 887896"/>
              <a:gd name="connsiteY6" fmla="*/ 2146853 h 2703444"/>
              <a:gd name="connsiteX7" fmla="*/ 887896 w 887896"/>
              <a:gd name="connsiteY7" fmla="*/ 1524000 h 2703444"/>
              <a:gd name="connsiteX8" fmla="*/ 887896 w 887896"/>
              <a:gd name="connsiteY8" fmla="*/ 1033670 h 2703444"/>
              <a:gd name="connsiteX9" fmla="*/ 768626 w 887896"/>
              <a:gd name="connsiteY9" fmla="*/ 516835 h 2703444"/>
              <a:gd name="connsiteX10" fmla="*/ 450574 w 887896"/>
              <a:gd name="connsiteY10" fmla="*/ 0 h 2703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7896" h="2703444">
                <a:moveTo>
                  <a:pt x="450574" y="0"/>
                </a:moveTo>
                <a:lnTo>
                  <a:pt x="159026" y="530087"/>
                </a:lnTo>
                <a:lnTo>
                  <a:pt x="0" y="1258957"/>
                </a:lnTo>
                <a:lnTo>
                  <a:pt x="39757" y="1881809"/>
                </a:lnTo>
                <a:lnTo>
                  <a:pt x="225287" y="2372140"/>
                </a:lnTo>
                <a:lnTo>
                  <a:pt x="450574" y="2703444"/>
                </a:lnTo>
                <a:lnTo>
                  <a:pt x="755374" y="2146853"/>
                </a:lnTo>
                <a:lnTo>
                  <a:pt x="887896" y="1524000"/>
                </a:lnTo>
                <a:lnTo>
                  <a:pt x="887896" y="1033670"/>
                </a:lnTo>
                <a:lnTo>
                  <a:pt x="768626" y="516835"/>
                </a:lnTo>
                <a:lnTo>
                  <a:pt x="450574" y="0"/>
                </a:lnTo>
                <a:close/>
              </a:path>
            </a:pathLst>
          </a:cu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cxnSp>
        <p:nvCxnSpPr>
          <p:cNvPr id="1589" name="Straight Arrow Connector 1588">
            <a:extLst>
              <a:ext uri="{FF2B5EF4-FFF2-40B4-BE49-F238E27FC236}">
                <a16:creationId xmlns:a16="http://schemas.microsoft.com/office/drawing/2014/main" id="{DBA1719C-495D-D1B5-9BF0-716045B15AAE}"/>
              </a:ext>
            </a:extLst>
          </p:cNvPr>
          <p:cNvCxnSpPr/>
          <p:nvPr/>
        </p:nvCxnSpPr>
        <p:spPr>
          <a:xfrm>
            <a:off x="6102626" y="3377991"/>
            <a:ext cx="0" cy="2173356"/>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90" name="TextBox 1589">
            <a:extLst>
              <a:ext uri="{FF2B5EF4-FFF2-40B4-BE49-F238E27FC236}">
                <a16:creationId xmlns:a16="http://schemas.microsoft.com/office/drawing/2014/main" id="{DBD0DFD8-6B5D-F13E-1E7A-891EA6D2F7BA}"/>
              </a:ext>
            </a:extLst>
          </p:cNvPr>
          <p:cNvSpPr txBox="1"/>
          <p:nvPr/>
        </p:nvSpPr>
        <p:spPr>
          <a:xfrm>
            <a:off x="3064937" y="5733397"/>
            <a:ext cx="6062126" cy="646331"/>
          </a:xfrm>
          <a:prstGeom prst="rect">
            <a:avLst/>
          </a:prstGeom>
        </p:spPr>
        <p:txBody>
          <a:bodyPr wrap="square" rtlCol="0">
            <a:spAutoFit/>
          </a:bodyPr>
          <a:lstStyle/>
          <a:p>
            <a:pPr>
              <a:buClr>
                <a:schemeClr val="accent1"/>
              </a:buClr>
              <a:buSzPct val="65000"/>
            </a:pPr>
            <a:r>
              <a:rPr lang="fr-FR" sz="3600" noProof="0" dirty="0"/>
              <a:t>PPP résilients face au climat</a:t>
            </a:r>
          </a:p>
        </p:txBody>
      </p:sp>
    </p:spTree>
    <p:extLst>
      <p:ext uri="{BB962C8B-B14F-4D97-AF65-F5344CB8AC3E}">
        <p14:creationId xmlns:p14="http://schemas.microsoft.com/office/powerpoint/2010/main" val="824687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8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8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 grpId="0" animBg="1"/>
      <p:bldP spid="159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10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2FEBE-65A6-91CE-69A9-43A0B3E2C1DA}"/>
              </a:ext>
            </a:extLst>
          </p:cNvPr>
          <p:cNvSpPr txBox="1">
            <a:spLocks/>
          </p:cNvSpPr>
          <p:nvPr/>
        </p:nvSpPr>
        <p:spPr>
          <a:xfrm>
            <a:off x="6019534" y="1864050"/>
            <a:ext cx="5467489" cy="480131"/>
          </a:xfrm>
          <a:prstGeom prst="rect">
            <a:avLst/>
          </a:prstGeom>
        </p:spPr>
        <p:txBody>
          <a:bodyPr wrap="square" anchor="t" anchorCtr="0">
            <a:spAutoFit/>
          </a:bodyPr>
          <a:lstStyle>
            <a:lvl1pPr algn="l" defTabSz="914400" rtl="0" eaLnBrk="1" latinLnBrk="0" hangingPunct="1">
              <a:lnSpc>
                <a:spcPct val="90000"/>
              </a:lnSpc>
              <a:spcBef>
                <a:spcPct val="0"/>
              </a:spcBef>
              <a:buNone/>
              <a:defRPr sz="2800" b="1" kern="12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fr-FR" noProof="0" dirty="0"/>
              <a:t>Plan</a:t>
            </a:r>
            <a:r>
              <a:rPr lang="el-GR" noProof="0" dirty="0"/>
              <a:t> </a:t>
            </a:r>
            <a:r>
              <a:rPr lang="fr-FR" noProof="0" dirty="0"/>
              <a:t>du Module</a:t>
            </a:r>
          </a:p>
        </p:txBody>
      </p:sp>
      <p:sp>
        <p:nvSpPr>
          <p:cNvPr id="3" name="Subtitle 2">
            <a:extLst>
              <a:ext uri="{FF2B5EF4-FFF2-40B4-BE49-F238E27FC236}">
                <a16:creationId xmlns:a16="http://schemas.microsoft.com/office/drawing/2014/main" id="{DCB07A9C-02F6-3B1C-65A2-A9BBE7C66A38}"/>
              </a:ext>
            </a:extLst>
          </p:cNvPr>
          <p:cNvSpPr>
            <a:spLocks noGrp="1"/>
          </p:cNvSpPr>
          <p:nvPr>
            <p:ph type="subTitle" idx="1"/>
          </p:nvPr>
        </p:nvSpPr>
        <p:spPr>
          <a:xfrm>
            <a:off x="5988206" y="2498402"/>
            <a:ext cx="5912246" cy="2207414"/>
          </a:xfrm>
        </p:spPr>
        <p:txBody>
          <a:bodyPr/>
          <a:lstStyle/>
          <a:p>
            <a:pPr marL="0" indent="0">
              <a:lnSpc>
                <a:spcPct val="150000"/>
              </a:lnSpc>
              <a:buNone/>
            </a:pPr>
            <a:r>
              <a:rPr lang="fr-FR" sz="1800" noProof="0" dirty="0"/>
              <a:t>Introduction aux PPP</a:t>
            </a:r>
            <a:br>
              <a:rPr lang="fr-FR" sz="1800" noProof="0" dirty="0"/>
            </a:br>
            <a:r>
              <a:rPr lang="fr-FR" sz="1800" noProof="0" dirty="0"/>
              <a:t>Introduction au climat</a:t>
            </a:r>
            <a:br>
              <a:rPr lang="fr-FR" sz="1800" noProof="0" dirty="0"/>
            </a:br>
            <a:r>
              <a:rPr lang="fr-FR" sz="1800" noProof="0" dirty="0"/>
              <a:t>Comment la résilience climatique est-elle liée aux PPP ?</a:t>
            </a:r>
            <a:br>
              <a:rPr lang="fr-FR" sz="1800" noProof="0" dirty="0"/>
            </a:br>
            <a:r>
              <a:rPr lang="fr-FR" sz="1800" noProof="0" dirty="0"/>
              <a:t>Concepts et définitions</a:t>
            </a:r>
            <a:br>
              <a:rPr lang="fr-FR" sz="1800" noProof="0" dirty="0"/>
            </a:br>
            <a:r>
              <a:rPr lang="fr-FR" sz="1800" noProof="0" dirty="0"/>
              <a:t>Manuel CRIO</a:t>
            </a:r>
            <a:endParaRPr lang="fr-FR" sz="2400" noProof="0" dirty="0">
              <a:latin typeface="Roboto"/>
              <a:ea typeface="Roboto"/>
              <a:cs typeface="Roboto"/>
            </a:endParaRPr>
          </a:p>
        </p:txBody>
      </p:sp>
    </p:spTree>
    <p:extLst>
      <p:ext uri="{BB962C8B-B14F-4D97-AF65-F5344CB8AC3E}">
        <p14:creationId xmlns:p14="http://schemas.microsoft.com/office/powerpoint/2010/main" val="3606543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2FEBE-65A6-91CE-69A9-43A0B3E2C1DA}"/>
              </a:ext>
            </a:extLst>
          </p:cNvPr>
          <p:cNvSpPr txBox="1">
            <a:spLocks/>
          </p:cNvSpPr>
          <p:nvPr/>
        </p:nvSpPr>
        <p:spPr>
          <a:xfrm>
            <a:off x="6404661" y="1864050"/>
            <a:ext cx="5082362" cy="480131"/>
          </a:xfrm>
          <a:prstGeom prst="rect">
            <a:avLst/>
          </a:prstGeom>
        </p:spPr>
        <p:txBody>
          <a:bodyPr wrap="square" anchor="t" anchorCtr="0">
            <a:spAutoFit/>
          </a:bodyPr>
          <a:lstStyle>
            <a:lvl1pPr algn="l" defTabSz="914400" rtl="0" eaLnBrk="1" latinLnBrk="0" hangingPunct="1">
              <a:lnSpc>
                <a:spcPct val="90000"/>
              </a:lnSpc>
              <a:spcBef>
                <a:spcPct val="0"/>
              </a:spcBef>
              <a:buNone/>
              <a:defRPr sz="2800" b="1" kern="12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fr-FR" noProof="0" dirty="0"/>
              <a:t>Plan du Module</a:t>
            </a:r>
          </a:p>
        </p:txBody>
      </p:sp>
      <p:sp>
        <p:nvSpPr>
          <p:cNvPr id="3" name="Subtitle 2">
            <a:extLst>
              <a:ext uri="{FF2B5EF4-FFF2-40B4-BE49-F238E27FC236}">
                <a16:creationId xmlns:a16="http://schemas.microsoft.com/office/drawing/2014/main" id="{DCB07A9C-02F6-3B1C-65A2-A9BBE7C66A38}"/>
              </a:ext>
            </a:extLst>
          </p:cNvPr>
          <p:cNvSpPr>
            <a:spLocks noGrp="1"/>
          </p:cNvSpPr>
          <p:nvPr>
            <p:ph type="subTitle" idx="1"/>
          </p:nvPr>
        </p:nvSpPr>
        <p:spPr>
          <a:xfrm>
            <a:off x="6404660" y="2498401"/>
            <a:ext cx="5495791" cy="2123658"/>
          </a:xfrm>
        </p:spPr>
        <p:txBody>
          <a:bodyPr/>
          <a:lstStyle/>
          <a:p>
            <a:pPr marL="0" indent="0">
              <a:lnSpc>
                <a:spcPct val="150000"/>
              </a:lnSpc>
              <a:buNone/>
            </a:pPr>
            <a:r>
              <a:rPr lang="fr-FR" sz="1800" noProof="0" dirty="0"/>
              <a:t>Introduction aux PPP</a:t>
            </a:r>
            <a:br>
              <a:rPr lang="fr-FR" sz="1800" noProof="0" dirty="0"/>
            </a:br>
            <a:r>
              <a:rPr lang="fr-FR" sz="1800" noProof="0" dirty="0">
                <a:solidFill>
                  <a:schemeClr val="bg1">
                    <a:lumMod val="65000"/>
                  </a:schemeClr>
                </a:solidFill>
              </a:rPr>
              <a:t>Introduction au climat</a:t>
            </a:r>
            <a:br>
              <a:rPr lang="fr-FR" sz="1800" noProof="0" dirty="0">
                <a:solidFill>
                  <a:schemeClr val="bg1">
                    <a:lumMod val="65000"/>
                  </a:schemeClr>
                </a:solidFill>
              </a:rPr>
            </a:br>
            <a:r>
              <a:rPr lang="fr-FR" sz="1800" noProof="0" dirty="0">
                <a:solidFill>
                  <a:schemeClr val="bg1">
                    <a:lumMod val="65000"/>
                  </a:schemeClr>
                </a:solidFill>
              </a:rPr>
              <a:t>Comment le climat est-il lié aux PPP ?</a:t>
            </a:r>
            <a:br>
              <a:rPr lang="fr-FR" sz="1800" noProof="0" dirty="0">
                <a:solidFill>
                  <a:schemeClr val="bg1">
                    <a:lumMod val="65000"/>
                  </a:schemeClr>
                </a:solidFill>
              </a:rPr>
            </a:br>
            <a:r>
              <a:rPr lang="fr-FR" sz="1800" noProof="0" dirty="0">
                <a:solidFill>
                  <a:schemeClr val="bg1">
                    <a:lumMod val="65000"/>
                  </a:schemeClr>
                </a:solidFill>
              </a:rPr>
              <a:t>Concepts et définitions</a:t>
            </a:r>
            <a:br>
              <a:rPr lang="fr-FR" sz="1800" noProof="0" dirty="0">
                <a:solidFill>
                  <a:schemeClr val="bg1">
                    <a:lumMod val="65000"/>
                  </a:schemeClr>
                </a:solidFill>
              </a:rPr>
            </a:br>
            <a:r>
              <a:rPr lang="fr-FR" sz="1800" noProof="0" dirty="0">
                <a:solidFill>
                  <a:schemeClr val="bg1">
                    <a:lumMod val="65000"/>
                  </a:schemeClr>
                </a:solidFill>
              </a:rPr>
              <a:t>Manuel CRIO</a:t>
            </a:r>
            <a:endParaRPr lang="fr-FR" sz="2000" noProof="0" dirty="0">
              <a:solidFill>
                <a:schemeClr val="bg1">
                  <a:lumMod val="65000"/>
                </a:schemeClr>
              </a:solidFill>
              <a:latin typeface="Roboto"/>
              <a:ea typeface="Roboto"/>
              <a:cs typeface="Roboto"/>
            </a:endParaRPr>
          </a:p>
        </p:txBody>
      </p:sp>
    </p:spTree>
    <p:extLst>
      <p:ext uri="{BB962C8B-B14F-4D97-AF65-F5344CB8AC3E}">
        <p14:creationId xmlns:p14="http://schemas.microsoft.com/office/powerpoint/2010/main" val="35475608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C492068A-9675-4991-B5F1-B88B01D70760}"/>
              </a:ext>
            </a:extLst>
          </p:cNvPr>
          <p:cNvSpPr txBox="1">
            <a:spLocks/>
          </p:cNvSpPr>
          <p:nvPr/>
        </p:nvSpPr>
        <p:spPr>
          <a:xfrm>
            <a:off x="6314208" y="1144518"/>
            <a:ext cx="5583182" cy="5714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9062" lvl="0" indent="0" algn="ctr">
              <a:lnSpc>
                <a:spcPct val="100000"/>
              </a:lnSpc>
              <a:spcBef>
                <a:spcPts val="0"/>
              </a:spcBef>
              <a:spcAft>
                <a:spcPts val="600"/>
              </a:spcAft>
              <a:buNone/>
              <a:defRPr/>
            </a:pPr>
            <a:r>
              <a:rPr lang="fr-FR" sz="1800" b="1" noProof="0" dirty="0"/>
              <a:t>Investissement dans les infrastructures</a:t>
            </a:r>
            <a:endParaRPr kumimoji="0" lang="fr-FR" sz="1800" b="1" i="0" u="none" strike="noStrike" kern="1200" cap="none" spc="0" normalizeH="0" baseline="0" noProof="0" dirty="0">
              <a:ln>
                <a:noFill/>
              </a:ln>
              <a:solidFill>
                <a:srgbClr val="000000"/>
              </a:solidFill>
              <a:effectLst/>
              <a:uLnTx/>
              <a:uFillTx/>
              <a:latin typeface="Roboto" panose="02020603050405020304"/>
              <a:ea typeface="+mn-ea"/>
              <a:cs typeface="+mn-cs"/>
            </a:endParaRPr>
          </a:p>
        </p:txBody>
      </p:sp>
      <p:pic>
        <p:nvPicPr>
          <p:cNvPr id="18" name="Picture 17" descr="Map&#10;&#10;Description automatically generated">
            <a:extLst>
              <a:ext uri="{FF2B5EF4-FFF2-40B4-BE49-F238E27FC236}">
                <a16:creationId xmlns:a16="http://schemas.microsoft.com/office/drawing/2014/main" id="{ACB54805-15CA-4E6B-985B-2A0DBD01EE9B}"/>
              </a:ext>
            </a:extLst>
          </p:cNvPr>
          <p:cNvPicPr>
            <a:picLocks noChangeAspect="1"/>
          </p:cNvPicPr>
          <p:nvPr/>
        </p:nvPicPr>
        <p:blipFill rotWithShape="1">
          <a:blip r:embed="rId3">
            <a:extLst>
              <a:ext uri="{28A0092B-C50C-407E-A947-70E740481C1C}">
                <a14:useLocalDpi xmlns:a14="http://schemas.microsoft.com/office/drawing/2010/main" val="0"/>
              </a:ext>
            </a:extLst>
          </a:blip>
          <a:srcRect l="24512" t="10262" r="37026" b="11344"/>
          <a:stretch/>
        </p:blipFill>
        <p:spPr bwMode="auto">
          <a:xfrm>
            <a:off x="6559304" y="2359982"/>
            <a:ext cx="2515809" cy="2879056"/>
          </a:xfrm>
          <a:prstGeom prst="rect">
            <a:avLst/>
          </a:prstGeom>
          <a:noFill/>
        </p:spPr>
      </p:pic>
      <p:pic>
        <p:nvPicPr>
          <p:cNvPr id="19" name="Picture 18" descr="Map&#10;&#10;Description automatically generated">
            <a:extLst>
              <a:ext uri="{FF2B5EF4-FFF2-40B4-BE49-F238E27FC236}">
                <a16:creationId xmlns:a16="http://schemas.microsoft.com/office/drawing/2014/main" id="{567FC7A2-5B9C-41DB-A804-0012CFB7F07D}"/>
              </a:ext>
            </a:extLst>
          </p:cNvPr>
          <p:cNvPicPr>
            <a:picLocks noChangeAspect="1"/>
          </p:cNvPicPr>
          <p:nvPr/>
        </p:nvPicPr>
        <p:blipFill rotWithShape="1">
          <a:blip r:embed="rId4">
            <a:extLst>
              <a:ext uri="{28A0092B-C50C-407E-A947-70E740481C1C}">
                <a14:useLocalDpi xmlns:a14="http://schemas.microsoft.com/office/drawing/2010/main" val="0"/>
              </a:ext>
            </a:extLst>
          </a:blip>
          <a:srcRect l="19281" t="10826" r="37925" b="12418"/>
          <a:stretch/>
        </p:blipFill>
        <p:spPr bwMode="auto">
          <a:xfrm>
            <a:off x="9230991" y="2359982"/>
            <a:ext cx="2612188" cy="2813450"/>
          </a:xfrm>
          <a:prstGeom prst="rect">
            <a:avLst/>
          </a:prstGeom>
          <a:noFill/>
        </p:spPr>
      </p:pic>
      <p:pic>
        <p:nvPicPr>
          <p:cNvPr id="21" name="Picture 20" descr="Map&#10;&#10;Description automatically generated">
            <a:extLst>
              <a:ext uri="{FF2B5EF4-FFF2-40B4-BE49-F238E27FC236}">
                <a16:creationId xmlns:a16="http://schemas.microsoft.com/office/drawing/2014/main" id="{C83001B9-C998-4BD3-997B-CB74866522A5}"/>
              </a:ext>
            </a:extLst>
          </p:cNvPr>
          <p:cNvPicPr>
            <a:picLocks noChangeAspect="1"/>
          </p:cNvPicPr>
          <p:nvPr/>
        </p:nvPicPr>
        <p:blipFill rotWithShape="1">
          <a:blip r:embed="rId3">
            <a:extLst>
              <a:ext uri="{28A0092B-C50C-407E-A947-70E740481C1C}">
                <a14:useLocalDpi xmlns:a14="http://schemas.microsoft.com/office/drawing/2010/main" val="0"/>
              </a:ext>
            </a:extLst>
          </a:blip>
          <a:srcRect l="85781" t="11098" r="1608" b="40169"/>
          <a:stretch/>
        </p:blipFill>
        <p:spPr bwMode="auto">
          <a:xfrm>
            <a:off x="6607994" y="3736340"/>
            <a:ext cx="544277" cy="1180843"/>
          </a:xfrm>
          <a:prstGeom prst="rect">
            <a:avLst/>
          </a:prstGeom>
          <a:noFill/>
        </p:spPr>
      </p:pic>
      <p:pic>
        <p:nvPicPr>
          <p:cNvPr id="22" name="Picture 21" descr="Map&#10;&#10;Description automatically generated">
            <a:extLst>
              <a:ext uri="{FF2B5EF4-FFF2-40B4-BE49-F238E27FC236}">
                <a16:creationId xmlns:a16="http://schemas.microsoft.com/office/drawing/2014/main" id="{7DA06ABC-B5E5-4DDF-95AD-E0706D55B801}"/>
              </a:ext>
            </a:extLst>
          </p:cNvPr>
          <p:cNvPicPr>
            <a:picLocks noChangeAspect="1"/>
          </p:cNvPicPr>
          <p:nvPr/>
        </p:nvPicPr>
        <p:blipFill rotWithShape="1">
          <a:blip r:embed="rId4">
            <a:extLst>
              <a:ext uri="{28A0092B-C50C-407E-A947-70E740481C1C}">
                <a14:useLocalDpi xmlns:a14="http://schemas.microsoft.com/office/drawing/2010/main" val="0"/>
              </a:ext>
            </a:extLst>
          </a:blip>
          <a:srcRect l="79683" t="12868" r="2600" b="38681"/>
          <a:stretch/>
        </p:blipFill>
        <p:spPr bwMode="auto">
          <a:xfrm>
            <a:off x="9438890" y="3831259"/>
            <a:ext cx="716377" cy="1176489"/>
          </a:xfrm>
          <a:prstGeom prst="rect">
            <a:avLst/>
          </a:prstGeom>
          <a:noFill/>
        </p:spPr>
      </p:pic>
      <p:sp>
        <p:nvSpPr>
          <p:cNvPr id="4" name="TextBox 3">
            <a:extLst>
              <a:ext uri="{FF2B5EF4-FFF2-40B4-BE49-F238E27FC236}">
                <a16:creationId xmlns:a16="http://schemas.microsoft.com/office/drawing/2014/main" id="{EBE67323-0BE1-47AE-8BBB-4DCD6F70C9AE}"/>
              </a:ext>
            </a:extLst>
          </p:cNvPr>
          <p:cNvSpPr txBox="1"/>
          <p:nvPr/>
        </p:nvSpPr>
        <p:spPr>
          <a:xfrm>
            <a:off x="6657759" y="5251538"/>
            <a:ext cx="2023505" cy="769441"/>
          </a:xfrm>
          <a:prstGeom prst="rect">
            <a:avLst/>
          </a:prstGeom>
          <a:noFill/>
        </p:spPr>
        <p:txBody>
          <a:bodyPr wrap="square" rtlCol="0">
            <a:spAutoFit/>
          </a:bodyPr>
          <a:lstStyle/>
          <a:p>
            <a:pPr lvl="0" algn="ctr">
              <a:defRPr/>
            </a:pPr>
            <a:r>
              <a:rPr lang="fr-FR" b="1" noProof="0" dirty="0"/>
              <a:t>Vulnérabilité des infrastructures</a:t>
            </a:r>
          </a:p>
          <a:p>
            <a:pPr lvl="0" algn="ctr">
              <a:defRPr/>
            </a:pPr>
            <a:r>
              <a:rPr kumimoji="0" lang="fr-FR" sz="800" i="1" u="none" strike="noStrike" kern="1200" cap="none" spc="0" normalizeH="0" baseline="0" noProof="0" dirty="0">
                <a:ln>
                  <a:noFill/>
                </a:ln>
                <a:solidFill>
                  <a:schemeClr val="accent1"/>
                </a:solidFill>
                <a:effectLst/>
                <a:uLnTx/>
                <a:uFillTx/>
                <a:latin typeface="Roboto" panose="02020603050405020304"/>
                <a:ea typeface="+mn-ea"/>
                <a:cs typeface="+mn-cs"/>
              </a:rPr>
              <a:t>(Source: ND-GAIN, 2018</a:t>
            </a:r>
            <a:r>
              <a:rPr kumimoji="0" lang="fr-FR" sz="800" b="1" i="1" u="none" strike="noStrike" kern="1200" cap="none" spc="0" normalizeH="0" baseline="0" noProof="0" dirty="0">
                <a:ln>
                  <a:noFill/>
                </a:ln>
                <a:solidFill>
                  <a:schemeClr val="accent1"/>
                </a:solidFill>
                <a:effectLst/>
                <a:uLnTx/>
                <a:uFillTx/>
                <a:latin typeface="Roboto" panose="02020603050405020304"/>
                <a:ea typeface="+mn-ea"/>
                <a:cs typeface="+mn-cs"/>
              </a:rPr>
              <a:t>)</a:t>
            </a:r>
          </a:p>
        </p:txBody>
      </p:sp>
      <p:sp>
        <p:nvSpPr>
          <p:cNvPr id="23" name="TextBox 22">
            <a:extLst>
              <a:ext uri="{FF2B5EF4-FFF2-40B4-BE49-F238E27FC236}">
                <a16:creationId xmlns:a16="http://schemas.microsoft.com/office/drawing/2014/main" id="{C9775BF6-145F-4EF0-BBFA-61607E5532E7}"/>
              </a:ext>
            </a:extLst>
          </p:cNvPr>
          <p:cNvSpPr txBox="1"/>
          <p:nvPr/>
        </p:nvSpPr>
        <p:spPr>
          <a:xfrm>
            <a:off x="9319178" y="5251538"/>
            <a:ext cx="2531695" cy="923330"/>
          </a:xfrm>
          <a:prstGeom prst="rect">
            <a:avLst/>
          </a:prstGeom>
          <a:noFill/>
        </p:spPr>
        <p:txBody>
          <a:bodyPr wrap="square" rtlCol="0">
            <a:spAutoFit/>
          </a:bodyPr>
          <a:lstStyle/>
          <a:p>
            <a:pPr lvl="0" algn="ctr">
              <a:defRPr/>
            </a:pPr>
            <a:r>
              <a:rPr lang="fr-FR" b="1" noProof="0" dirty="0"/>
              <a:t>APD pour l’adaptation des transports et de l’énergie (2010-2019)</a:t>
            </a:r>
            <a:endParaRPr kumimoji="0" lang="fr-FR" b="1" i="1" u="none" strike="noStrike" kern="1200" cap="none" spc="0" normalizeH="0" baseline="0" noProof="0" dirty="0">
              <a:ln>
                <a:noFill/>
              </a:ln>
              <a:solidFill>
                <a:srgbClr val="2B2B2B"/>
              </a:solidFill>
              <a:effectLst/>
              <a:uLnTx/>
              <a:uFillTx/>
              <a:latin typeface="Roboto" panose="02020603050405020304"/>
              <a:ea typeface="+mn-ea"/>
              <a:cs typeface="+mn-cs"/>
            </a:endParaRPr>
          </a:p>
        </p:txBody>
      </p:sp>
      <p:sp>
        <p:nvSpPr>
          <p:cNvPr id="26" name="TextBox 25">
            <a:extLst>
              <a:ext uri="{FF2B5EF4-FFF2-40B4-BE49-F238E27FC236}">
                <a16:creationId xmlns:a16="http://schemas.microsoft.com/office/drawing/2014/main" id="{88D33DF8-3671-2644-9903-D59A78D40803}"/>
              </a:ext>
            </a:extLst>
          </p:cNvPr>
          <p:cNvSpPr txBox="1"/>
          <p:nvPr/>
        </p:nvSpPr>
        <p:spPr>
          <a:xfrm>
            <a:off x="9319178" y="1727803"/>
            <a:ext cx="2159380" cy="646331"/>
          </a:xfrm>
          <a:prstGeom prst="rect">
            <a:avLst/>
          </a:prstGeom>
          <a:noFill/>
        </p:spPr>
        <p:txBody>
          <a:bodyPr wrap="square" rtlCol="0">
            <a:spAutoFit/>
          </a:bodyPr>
          <a:lstStyle/>
          <a:p>
            <a:pPr lvl="0" algn="ctr">
              <a:defRPr/>
            </a:pPr>
            <a:r>
              <a:rPr lang="fr-FR" b="1" i="1" noProof="0" dirty="0"/>
              <a:t>INVESTISSEMENT ACTUEL</a:t>
            </a:r>
            <a:endParaRPr kumimoji="0" lang="fr-FR" b="1" i="1" u="none" strike="noStrike" kern="1200" cap="none" spc="0" normalizeH="0" baseline="0" noProof="0" dirty="0">
              <a:ln>
                <a:noFill/>
              </a:ln>
              <a:solidFill>
                <a:srgbClr val="2B2B2B"/>
              </a:solidFill>
              <a:effectLst/>
              <a:uLnTx/>
              <a:uFillTx/>
              <a:latin typeface="Roboto" panose="02020603050405020304"/>
              <a:ea typeface="+mn-ea"/>
              <a:cs typeface="+mn-cs"/>
            </a:endParaRPr>
          </a:p>
        </p:txBody>
      </p:sp>
      <p:sp>
        <p:nvSpPr>
          <p:cNvPr id="28" name="TextBox 27">
            <a:extLst>
              <a:ext uri="{FF2B5EF4-FFF2-40B4-BE49-F238E27FC236}">
                <a16:creationId xmlns:a16="http://schemas.microsoft.com/office/drawing/2014/main" id="{AE83D725-940D-9F49-973F-5D44055BAF02}"/>
              </a:ext>
            </a:extLst>
          </p:cNvPr>
          <p:cNvSpPr txBox="1"/>
          <p:nvPr/>
        </p:nvSpPr>
        <p:spPr>
          <a:xfrm>
            <a:off x="6657759" y="1715982"/>
            <a:ext cx="2159380" cy="923330"/>
          </a:xfrm>
          <a:prstGeom prst="rect">
            <a:avLst/>
          </a:prstGeom>
          <a:noFill/>
        </p:spPr>
        <p:txBody>
          <a:bodyPr wrap="square" rtlCol="0">
            <a:spAutoFit/>
          </a:bodyPr>
          <a:lstStyle/>
          <a:p>
            <a:pPr lvl="0" algn="ctr">
              <a:defRPr/>
            </a:pPr>
            <a:r>
              <a:rPr lang="fr-FR" b="1" i="1" noProof="0" dirty="0"/>
              <a:t>BESOINS LES PLUS IMPORTANTS</a:t>
            </a:r>
            <a:br>
              <a:rPr lang="fr-FR" b="1" i="1" noProof="0" dirty="0"/>
            </a:br>
            <a:endParaRPr kumimoji="0" lang="fr-FR" b="1" i="1" u="none" strike="noStrike" kern="1200" cap="none" spc="0" normalizeH="0" baseline="0" noProof="0" dirty="0">
              <a:ln>
                <a:noFill/>
              </a:ln>
              <a:solidFill>
                <a:srgbClr val="2B2B2B"/>
              </a:solidFill>
              <a:effectLst/>
              <a:uLnTx/>
              <a:uFillTx/>
              <a:latin typeface="Roboto" panose="02020603050405020304"/>
              <a:ea typeface="+mn-ea"/>
              <a:cs typeface="+mn-cs"/>
            </a:endParaRPr>
          </a:p>
        </p:txBody>
      </p:sp>
      <p:sp>
        <p:nvSpPr>
          <p:cNvPr id="34" name="Rectangle 33">
            <a:extLst>
              <a:ext uri="{FF2B5EF4-FFF2-40B4-BE49-F238E27FC236}">
                <a16:creationId xmlns:a16="http://schemas.microsoft.com/office/drawing/2014/main" id="{16685B31-62B4-8B46-80F7-A1CF4400F164}"/>
              </a:ext>
            </a:extLst>
          </p:cNvPr>
          <p:cNvSpPr/>
          <p:nvPr/>
        </p:nvSpPr>
        <p:spPr>
          <a:xfrm>
            <a:off x="6451147" y="844203"/>
            <a:ext cx="5491179" cy="55006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FFFFFF"/>
              </a:solidFill>
              <a:effectLst/>
              <a:uLnTx/>
              <a:uFillTx/>
              <a:latin typeface="Roboto" panose="02020603050405020304"/>
              <a:ea typeface="+mn-ea"/>
              <a:cs typeface="+mn-cs"/>
            </a:endParaRPr>
          </a:p>
        </p:txBody>
      </p:sp>
      <p:sp>
        <p:nvSpPr>
          <p:cNvPr id="37" name="Title 1">
            <a:extLst>
              <a:ext uri="{FF2B5EF4-FFF2-40B4-BE49-F238E27FC236}">
                <a16:creationId xmlns:a16="http://schemas.microsoft.com/office/drawing/2014/main" id="{A71BA9DB-F027-0006-C1E1-D3A0A4C6ADF3}"/>
              </a:ext>
            </a:extLst>
          </p:cNvPr>
          <p:cNvSpPr txBox="1">
            <a:spLocks/>
          </p:cNvSpPr>
          <p:nvPr/>
        </p:nvSpPr>
        <p:spPr>
          <a:xfrm>
            <a:off x="596900" y="130175"/>
            <a:ext cx="9648700" cy="535531"/>
          </a:xfrm>
          <a:prstGeom prst="rect">
            <a:avLst/>
          </a:prstGeom>
        </p:spPr>
        <p:txBody>
          <a:bodyPr wrap="square">
            <a:noAutofit/>
          </a:bodyPr>
          <a:lstStyle>
            <a:lvl1pPr algn="l" defTabSz="914400" rtl="0" eaLnBrk="1" latinLnBrk="0" hangingPunct="1">
              <a:lnSpc>
                <a:spcPct val="90000"/>
              </a:lnSpc>
              <a:spcBef>
                <a:spcPct val="0"/>
              </a:spcBef>
              <a:buNone/>
              <a:defRPr sz="3200" kern="1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fr-FR" sz="2400" b="0" i="0" u="none" strike="noStrike" kern="1200" cap="none" spc="0" normalizeH="0" baseline="0" noProof="0" dirty="0">
              <a:ln>
                <a:noFill/>
              </a:ln>
              <a:solidFill>
                <a:srgbClr val="005DB9"/>
              </a:solidFill>
              <a:effectLst/>
              <a:uLnTx/>
              <a:uFillTx/>
              <a:latin typeface="Roboto" panose="02000000000000000000" pitchFamily="2" charset="0"/>
              <a:ea typeface="Roboto" panose="02000000000000000000" pitchFamily="2" charset="0"/>
            </a:endParaRPr>
          </a:p>
        </p:txBody>
      </p:sp>
      <p:sp>
        <p:nvSpPr>
          <p:cNvPr id="2" name="Title 1">
            <a:extLst>
              <a:ext uri="{FF2B5EF4-FFF2-40B4-BE49-F238E27FC236}">
                <a16:creationId xmlns:a16="http://schemas.microsoft.com/office/drawing/2014/main" id="{43F10892-2E04-7F09-0BA4-ADCEBDA45004}"/>
              </a:ext>
            </a:extLst>
          </p:cNvPr>
          <p:cNvSpPr>
            <a:spLocks noGrp="1"/>
          </p:cNvSpPr>
          <p:nvPr>
            <p:ph type="title"/>
          </p:nvPr>
        </p:nvSpPr>
        <p:spPr/>
        <p:txBody>
          <a:bodyPr/>
          <a:lstStyle/>
          <a:p>
            <a:r>
              <a:rPr lang="fr-FR" b="1" noProof="0" dirty="0"/>
              <a:t>Introduction aux PPP – le déficit d’infrastructures</a:t>
            </a:r>
            <a:br>
              <a:rPr lang="fr-FR" b="1" noProof="0" dirty="0"/>
            </a:br>
            <a:endParaRPr lang="fr-FR" b="1" noProof="0" dirty="0"/>
          </a:p>
        </p:txBody>
      </p:sp>
      <p:sp>
        <p:nvSpPr>
          <p:cNvPr id="6" name="Rectangle 5">
            <a:extLst>
              <a:ext uri="{FF2B5EF4-FFF2-40B4-BE49-F238E27FC236}">
                <a16:creationId xmlns:a16="http://schemas.microsoft.com/office/drawing/2014/main" id="{B71FF873-A860-285E-3AFB-048A276B6C7A}"/>
              </a:ext>
            </a:extLst>
          </p:cNvPr>
          <p:cNvSpPr/>
          <p:nvPr/>
        </p:nvSpPr>
        <p:spPr>
          <a:xfrm>
            <a:off x="341127" y="1989030"/>
            <a:ext cx="2019300" cy="3714750"/>
          </a:xfrm>
          <a:prstGeom prst="rect">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3832" tIns="2601298" rIns="433832" bIns="1517567" numCol="1" spcCol="1270" anchor="ctr" anchorCtr="0">
            <a:noAutofit/>
          </a:bodyPr>
          <a:lstStyle/>
          <a:p>
            <a:pPr algn="ctr" defTabSz="2711450">
              <a:lnSpc>
                <a:spcPct val="90000"/>
              </a:lnSpc>
              <a:spcBef>
                <a:spcPct val="0"/>
              </a:spcBef>
              <a:spcAft>
                <a:spcPct val="35000"/>
              </a:spcAft>
            </a:pPr>
            <a:endParaRPr lang="fr-FR" sz="2000" b="1" noProof="0" dirty="0">
              <a:solidFill>
                <a:schemeClr val="tx1"/>
              </a:solidFill>
            </a:endParaRPr>
          </a:p>
        </p:txBody>
      </p:sp>
      <p:sp>
        <p:nvSpPr>
          <p:cNvPr id="7" name="TextBox 6">
            <a:extLst>
              <a:ext uri="{FF2B5EF4-FFF2-40B4-BE49-F238E27FC236}">
                <a16:creationId xmlns:a16="http://schemas.microsoft.com/office/drawing/2014/main" id="{54DC59A2-500A-E7A9-77E3-4367C173A851}"/>
              </a:ext>
            </a:extLst>
          </p:cNvPr>
          <p:cNvSpPr txBox="1"/>
          <p:nvPr/>
        </p:nvSpPr>
        <p:spPr>
          <a:xfrm>
            <a:off x="2985653" y="2399284"/>
            <a:ext cx="3071612" cy="1015663"/>
          </a:xfrm>
          <a:prstGeom prst="rect">
            <a:avLst/>
          </a:prstGeom>
          <a:noFill/>
        </p:spPr>
        <p:txBody>
          <a:bodyPr wrap="square" rtlCol="0">
            <a:spAutoFit/>
          </a:bodyPr>
          <a:lstStyle/>
          <a:p>
            <a:pPr algn="ctr"/>
            <a:r>
              <a:rPr lang="fr-FR" sz="2000" b="1" noProof="0" dirty="0"/>
              <a:t>Déficit d’infrastructures </a:t>
            </a:r>
          </a:p>
          <a:p>
            <a:pPr algn="ctr"/>
            <a:endParaRPr lang="fr-FR" sz="2000" b="1" noProof="0" dirty="0"/>
          </a:p>
          <a:p>
            <a:pPr algn="ctr"/>
            <a:r>
              <a:rPr lang="fr-FR" sz="2000" b="1" noProof="0" dirty="0"/>
              <a:t>(68 à 108 milliards USD)</a:t>
            </a:r>
            <a:endParaRPr lang="fr-FR" sz="2400" b="1" noProof="0" dirty="0"/>
          </a:p>
        </p:txBody>
      </p:sp>
      <p:sp>
        <p:nvSpPr>
          <p:cNvPr id="9" name="Rectangle 8">
            <a:extLst>
              <a:ext uri="{FF2B5EF4-FFF2-40B4-BE49-F238E27FC236}">
                <a16:creationId xmlns:a16="http://schemas.microsoft.com/office/drawing/2014/main" id="{B64596AF-CA71-ACC3-6B8F-DC8595E1511A}"/>
              </a:ext>
            </a:extLst>
          </p:cNvPr>
          <p:cNvSpPr/>
          <p:nvPr/>
        </p:nvSpPr>
        <p:spPr>
          <a:xfrm>
            <a:off x="2439940" y="3810531"/>
            <a:ext cx="2019300" cy="1927294"/>
          </a:xfrm>
          <a:prstGeom prst="rect">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3832" tIns="2601298" rIns="433832" bIns="1517567" numCol="1" spcCol="1270" anchor="ctr" anchorCtr="0">
            <a:noAutofit/>
          </a:bodyPr>
          <a:lstStyle/>
          <a:p>
            <a:pPr algn="ctr" defTabSz="2711450">
              <a:lnSpc>
                <a:spcPct val="90000"/>
              </a:lnSpc>
              <a:spcBef>
                <a:spcPct val="0"/>
              </a:spcBef>
              <a:spcAft>
                <a:spcPct val="35000"/>
              </a:spcAft>
            </a:pPr>
            <a:endParaRPr lang="fr-FR" sz="2000" noProof="0" dirty="0">
              <a:solidFill>
                <a:schemeClr val="tx1"/>
              </a:solidFill>
            </a:endParaRPr>
          </a:p>
        </p:txBody>
      </p:sp>
      <p:sp>
        <p:nvSpPr>
          <p:cNvPr id="16" name="TextBox 15">
            <a:extLst>
              <a:ext uri="{FF2B5EF4-FFF2-40B4-BE49-F238E27FC236}">
                <a16:creationId xmlns:a16="http://schemas.microsoft.com/office/drawing/2014/main" id="{E08958B7-6E77-846D-58AA-2975B6E2EAD7}"/>
              </a:ext>
            </a:extLst>
          </p:cNvPr>
          <p:cNvSpPr txBox="1"/>
          <p:nvPr/>
        </p:nvSpPr>
        <p:spPr>
          <a:xfrm>
            <a:off x="2439939" y="4359293"/>
            <a:ext cx="1912391" cy="707886"/>
          </a:xfrm>
          <a:prstGeom prst="rect">
            <a:avLst/>
          </a:prstGeom>
          <a:noFill/>
        </p:spPr>
        <p:txBody>
          <a:bodyPr wrap="square" rtlCol="0">
            <a:spAutoFit/>
          </a:bodyPr>
          <a:lstStyle/>
          <a:p>
            <a:pPr algn="ctr"/>
            <a:r>
              <a:rPr lang="fr-FR" sz="2000" b="1" noProof="0" dirty="0"/>
              <a:t>Infrastructures existantes</a:t>
            </a:r>
            <a:endParaRPr lang="fr-FR" sz="2400" b="1" noProof="0" dirty="0"/>
          </a:p>
        </p:txBody>
      </p:sp>
      <p:sp>
        <p:nvSpPr>
          <p:cNvPr id="10" name="TextBox 9">
            <a:extLst>
              <a:ext uri="{FF2B5EF4-FFF2-40B4-BE49-F238E27FC236}">
                <a16:creationId xmlns:a16="http://schemas.microsoft.com/office/drawing/2014/main" id="{C32D81E8-1D65-B16E-8944-39E4125F2EFF}"/>
              </a:ext>
            </a:extLst>
          </p:cNvPr>
          <p:cNvSpPr txBox="1"/>
          <p:nvPr/>
        </p:nvSpPr>
        <p:spPr>
          <a:xfrm>
            <a:off x="301371" y="3389797"/>
            <a:ext cx="2098811" cy="1323439"/>
          </a:xfrm>
          <a:prstGeom prst="rect">
            <a:avLst/>
          </a:prstGeom>
          <a:noFill/>
        </p:spPr>
        <p:txBody>
          <a:bodyPr wrap="square" rtlCol="0">
            <a:spAutoFit/>
          </a:bodyPr>
          <a:lstStyle/>
          <a:p>
            <a:pPr algn="ctr"/>
            <a:r>
              <a:rPr lang="fr-FR" sz="2000" b="1" noProof="0" dirty="0"/>
              <a:t>Besoins en infrastructures d’une population croissante</a:t>
            </a:r>
            <a:endParaRPr lang="fr-FR" sz="2400" b="1" noProof="0" dirty="0"/>
          </a:p>
        </p:txBody>
      </p:sp>
      <p:cxnSp>
        <p:nvCxnSpPr>
          <p:cNvPr id="20" name="Straight Arrow Connector 19">
            <a:extLst>
              <a:ext uri="{FF2B5EF4-FFF2-40B4-BE49-F238E27FC236}">
                <a16:creationId xmlns:a16="http://schemas.microsoft.com/office/drawing/2014/main" id="{C02BCCE8-0953-875A-BFED-D7506A536A47}"/>
              </a:ext>
            </a:extLst>
          </p:cNvPr>
          <p:cNvCxnSpPr/>
          <p:nvPr/>
        </p:nvCxnSpPr>
        <p:spPr>
          <a:xfrm>
            <a:off x="2872822" y="2003702"/>
            <a:ext cx="0" cy="1806829"/>
          </a:xfrm>
          <a:prstGeom prst="straightConnector1">
            <a:avLst/>
          </a:prstGeom>
          <a:ln w="57150">
            <a:solidFill>
              <a:schemeClr val="tx1"/>
            </a:solidFill>
            <a:headEnd type="stealth" w="med" len="med"/>
            <a:tailEnd type="stealth" w="med" len="med"/>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D4C261EA-7D10-0CCB-B732-6D278DD50824}"/>
              </a:ext>
            </a:extLst>
          </p:cNvPr>
          <p:cNvSpPr txBox="1"/>
          <p:nvPr/>
        </p:nvSpPr>
        <p:spPr>
          <a:xfrm>
            <a:off x="249674" y="5883170"/>
            <a:ext cx="4410872" cy="338554"/>
          </a:xfrm>
          <a:prstGeom prst="rect">
            <a:avLst/>
          </a:prstGeom>
          <a:noFill/>
        </p:spPr>
        <p:txBody>
          <a:bodyPr wrap="square">
            <a:spAutoFit/>
          </a:bodyPr>
          <a:lstStyle/>
          <a:p>
            <a:r>
              <a:rPr lang="fr-FR" sz="800" i="1" noProof="0" dirty="0">
                <a:solidFill>
                  <a:schemeClr val="accent1"/>
                </a:solidFill>
              </a:rPr>
              <a:t>Source: </a:t>
            </a:r>
            <a:r>
              <a:rPr lang="fr-FR" sz="800" i="1" noProof="0" dirty="0" err="1">
                <a:solidFill>
                  <a:schemeClr val="accent1"/>
                </a:solidFill>
              </a:rPr>
              <a:t>AfDB-funded</a:t>
            </a:r>
            <a:r>
              <a:rPr lang="fr-FR" sz="800" i="1" noProof="0" dirty="0">
                <a:solidFill>
                  <a:schemeClr val="accent1"/>
                </a:solidFill>
              </a:rPr>
              <a:t> Infrastructure Consortium for </a:t>
            </a:r>
            <a:r>
              <a:rPr lang="fr-FR" sz="800" i="1" noProof="0" dirty="0" err="1">
                <a:solidFill>
                  <a:schemeClr val="accent1"/>
                </a:solidFill>
              </a:rPr>
              <a:t>Africa</a:t>
            </a:r>
            <a:r>
              <a:rPr lang="fr-FR" sz="800" i="1" noProof="0" dirty="0">
                <a:solidFill>
                  <a:schemeClr val="accent1"/>
                </a:solidFill>
              </a:rPr>
              <a:t> report </a:t>
            </a:r>
            <a:r>
              <a:rPr lang="fr-FR" sz="800" i="1" noProof="0" dirty="0" err="1">
                <a:solidFill>
                  <a:schemeClr val="accent1"/>
                </a:solidFill>
              </a:rPr>
              <a:t>from</a:t>
            </a:r>
            <a:r>
              <a:rPr lang="fr-FR" sz="800" i="1" noProof="0" dirty="0">
                <a:solidFill>
                  <a:schemeClr val="accent1"/>
                </a:solidFill>
              </a:rPr>
              <a:t> 2020 (https://</a:t>
            </a:r>
            <a:r>
              <a:rPr lang="fr-FR" sz="800" i="1" noProof="0" dirty="0" err="1">
                <a:solidFill>
                  <a:schemeClr val="accent1"/>
                </a:solidFill>
              </a:rPr>
              <a:t>www.icafrica.org</a:t>
            </a:r>
            <a:r>
              <a:rPr lang="fr-FR" sz="800" i="1" noProof="0" dirty="0">
                <a:solidFill>
                  <a:schemeClr val="accent1"/>
                </a:solidFill>
              </a:rPr>
              <a:t>/en/)</a:t>
            </a:r>
          </a:p>
        </p:txBody>
      </p:sp>
      <p:sp>
        <p:nvSpPr>
          <p:cNvPr id="8" name="TextBox 7">
            <a:extLst>
              <a:ext uri="{FF2B5EF4-FFF2-40B4-BE49-F238E27FC236}">
                <a16:creationId xmlns:a16="http://schemas.microsoft.com/office/drawing/2014/main" id="{FACA6693-F6B0-4E97-EEB2-B1AE14BCC7BC}"/>
              </a:ext>
            </a:extLst>
          </p:cNvPr>
          <p:cNvSpPr txBox="1"/>
          <p:nvPr/>
        </p:nvSpPr>
        <p:spPr>
          <a:xfrm>
            <a:off x="6451146" y="6436001"/>
            <a:ext cx="5740853" cy="33855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800" i="1" noProof="0" dirty="0">
                <a:solidFill>
                  <a:schemeClr val="accent1"/>
                </a:solidFill>
              </a:rPr>
              <a:t>Source: GCA, 2021: State and Trends in Adaptation Report 2021 (</a:t>
            </a:r>
            <a:r>
              <a:rPr lang="fr-FR" sz="800" noProof="0" dirty="0" err="1">
                <a:solidFill>
                  <a:schemeClr val="accent1"/>
                </a:solidFill>
              </a:rPr>
              <a:t>with</a:t>
            </a:r>
            <a:r>
              <a:rPr lang="fr-FR" sz="800" noProof="0" dirty="0">
                <a:solidFill>
                  <a:schemeClr val="accent1"/>
                </a:solidFill>
              </a:rPr>
              <a:t> data </a:t>
            </a:r>
            <a:r>
              <a:rPr lang="fr-FR" sz="800" noProof="0" dirty="0" err="1">
                <a:solidFill>
                  <a:schemeClr val="accent1"/>
                </a:solidFill>
              </a:rPr>
              <a:t>from</a:t>
            </a:r>
            <a:r>
              <a:rPr lang="fr-FR" sz="800" noProof="0" dirty="0">
                <a:solidFill>
                  <a:schemeClr val="accent1"/>
                </a:solidFill>
              </a:rPr>
              <a:t> OECD (2021). OECD. Stat </a:t>
            </a:r>
            <a:r>
              <a:rPr lang="fr-FR" sz="800" noProof="0" dirty="0" err="1">
                <a:solidFill>
                  <a:schemeClr val="accent1"/>
                </a:solidFill>
              </a:rPr>
              <a:t>database</a:t>
            </a:r>
            <a:r>
              <a:rPr lang="fr-FR" sz="800" noProof="0" dirty="0">
                <a:solidFill>
                  <a:schemeClr val="accent1"/>
                </a:solidFill>
              </a:rPr>
              <a:t>; and </a:t>
            </a:r>
            <a:r>
              <a:rPr lang="fr-FR" sz="800" noProof="0" dirty="0" err="1">
                <a:solidFill>
                  <a:schemeClr val="accent1"/>
                </a:solidFill>
              </a:rPr>
              <a:t>University</a:t>
            </a:r>
            <a:r>
              <a:rPr lang="fr-FR" sz="800" noProof="0" dirty="0">
                <a:solidFill>
                  <a:schemeClr val="accent1"/>
                </a:solidFill>
              </a:rPr>
              <a:t> of Notre Dame (2021). ND-GAIN: Notre Dame Adaptation Initiative – Country Index)</a:t>
            </a:r>
            <a:endParaRPr kumimoji="0" lang="fr-FR" sz="800" i="1" u="none" strike="noStrike" kern="1200" cap="none" spc="0" normalizeH="0" baseline="0" noProof="0" dirty="0">
              <a:ln>
                <a:noFill/>
              </a:ln>
              <a:solidFill>
                <a:schemeClr val="accent1"/>
              </a:solidFill>
              <a:effectLst/>
              <a:uLnTx/>
              <a:uFillTx/>
              <a:ea typeface="+mn-ea"/>
              <a:cs typeface="+mn-cs"/>
            </a:endParaRPr>
          </a:p>
        </p:txBody>
      </p:sp>
    </p:spTree>
    <p:extLst>
      <p:ext uri="{BB962C8B-B14F-4D97-AF65-F5344CB8AC3E}">
        <p14:creationId xmlns:p14="http://schemas.microsoft.com/office/powerpoint/2010/main" val="4121987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le 1">
            <a:extLst>
              <a:ext uri="{FF2B5EF4-FFF2-40B4-BE49-F238E27FC236}">
                <a16:creationId xmlns:a16="http://schemas.microsoft.com/office/drawing/2014/main" id="{A71BA9DB-F027-0006-C1E1-D3A0A4C6ADF3}"/>
              </a:ext>
            </a:extLst>
          </p:cNvPr>
          <p:cNvSpPr txBox="1">
            <a:spLocks/>
          </p:cNvSpPr>
          <p:nvPr/>
        </p:nvSpPr>
        <p:spPr>
          <a:xfrm>
            <a:off x="596900" y="130175"/>
            <a:ext cx="9648700" cy="535531"/>
          </a:xfrm>
          <a:prstGeom prst="rect">
            <a:avLst/>
          </a:prstGeom>
        </p:spPr>
        <p:txBody>
          <a:bodyPr wrap="square">
            <a:noAutofit/>
          </a:bodyPr>
          <a:lstStyle>
            <a:lvl1pPr algn="l" defTabSz="914400" rtl="0" eaLnBrk="1" latinLnBrk="0" hangingPunct="1">
              <a:lnSpc>
                <a:spcPct val="90000"/>
              </a:lnSpc>
              <a:spcBef>
                <a:spcPct val="0"/>
              </a:spcBef>
              <a:buNone/>
              <a:defRPr sz="3200" kern="1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fr-FR" sz="2400" b="0" i="0" u="none" strike="noStrike" kern="1200" cap="none" spc="0" normalizeH="0" baseline="0" noProof="0" dirty="0">
              <a:ln>
                <a:noFill/>
              </a:ln>
              <a:solidFill>
                <a:srgbClr val="005DB9"/>
              </a:solidFill>
              <a:effectLst/>
              <a:uLnTx/>
              <a:uFillTx/>
              <a:latin typeface="Roboto" panose="02000000000000000000" pitchFamily="2" charset="0"/>
              <a:ea typeface="Roboto" panose="02000000000000000000" pitchFamily="2" charset="0"/>
            </a:endParaRPr>
          </a:p>
        </p:txBody>
      </p:sp>
      <p:sp>
        <p:nvSpPr>
          <p:cNvPr id="2" name="Title 1">
            <a:extLst>
              <a:ext uri="{FF2B5EF4-FFF2-40B4-BE49-F238E27FC236}">
                <a16:creationId xmlns:a16="http://schemas.microsoft.com/office/drawing/2014/main" id="{43F10892-2E04-7F09-0BA4-ADCEBDA45004}"/>
              </a:ext>
            </a:extLst>
          </p:cNvPr>
          <p:cNvSpPr>
            <a:spLocks noGrp="1"/>
          </p:cNvSpPr>
          <p:nvPr>
            <p:ph type="title"/>
          </p:nvPr>
        </p:nvSpPr>
        <p:spPr>
          <a:xfrm>
            <a:off x="596900" y="130175"/>
            <a:ext cx="9648700" cy="795800"/>
          </a:xfrm>
        </p:spPr>
        <p:txBody>
          <a:bodyPr wrap="square" lIns="91440" tIns="45720" rIns="91440" bIns="45720" anchor="t">
            <a:noAutofit/>
          </a:bodyPr>
          <a:lstStyle/>
          <a:p>
            <a:r>
              <a:rPr lang="fr-FR" b="1" noProof="0" dirty="0"/>
              <a:t>Les partenariats public-privé permettent de mobiliser des financements privés pour les infrastructures…</a:t>
            </a:r>
          </a:p>
        </p:txBody>
      </p:sp>
      <p:sp>
        <p:nvSpPr>
          <p:cNvPr id="6" name="TextBox 5">
            <a:extLst>
              <a:ext uri="{FF2B5EF4-FFF2-40B4-BE49-F238E27FC236}">
                <a16:creationId xmlns:a16="http://schemas.microsoft.com/office/drawing/2014/main" id="{8DCA04F8-F8D1-4325-E154-B4558FB0BD9F}"/>
              </a:ext>
            </a:extLst>
          </p:cNvPr>
          <p:cNvSpPr txBox="1"/>
          <p:nvPr/>
        </p:nvSpPr>
        <p:spPr>
          <a:xfrm>
            <a:off x="682286" y="1178928"/>
            <a:ext cx="5915287" cy="4355038"/>
          </a:xfrm>
          <a:prstGeom prst="rect">
            <a:avLst/>
          </a:prstGeom>
          <a:noFill/>
        </p:spPr>
        <p:txBody>
          <a:bodyPr wrap="square" lIns="91440" tIns="45720" rIns="91440" bIns="45720" anchor="t">
            <a:spAutoFit/>
          </a:bodyPr>
          <a:lstStyle/>
          <a:p>
            <a:r>
              <a:rPr lang="fr-FR" noProof="0" dirty="0"/>
              <a:t>Dans le contexte du déficit d’investissement pour les infrastructures en Afrique (68 à 108 milliards USD)…</a:t>
            </a:r>
          </a:p>
          <a:p>
            <a:pPr marL="342900" indent="-285750">
              <a:spcAft>
                <a:spcPts val="600"/>
              </a:spcAft>
              <a:buFont typeface="Courier New" panose="02070309020205020404" pitchFamily="49" charset="0"/>
              <a:buChar char="o"/>
              <a:defRPr/>
            </a:pPr>
            <a:endParaRPr lang="fr-FR" noProof="0" dirty="0">
              <a:solidFill>
                <a:srgbClr val="000000"/>
              </a:solidFill>
              <a:latin typeface="Roboto" panose="02020603050405020304"/>
              <a:ea typeface="Roboto"/>
              <a:cs typeface="Roboto"/>
            </a:endParaRPr>
          </a:p>
          <a:p>
            <a:pPr marL="342900" indent="-285750">
              <a:spcAft>
                <a:spcPts val="600"/>
              </a:spcAft>
              <a:buFont typeface="Courier New" panose="02070309020205020404" pitchFamily="49" charset="0"/>
              <a:buChar char="o"/>
              <a:defRPr/>
            </a:pPr>
            <a:r>
              <a:rPr lang="fr-FR" noProof="0" dirty="0"/>
              <a:t>Les PPP peuvent offrir un bon rapport qualité-prix grâce à l’expertise et à l’innovation du secteur privé.</a:t>
            </a:r>
            <a:endParaRPr lang="fr-FR" noProof="0" dirty="0">
              <a:solidFill>
                <a:srgbClr val="000000"/>
              </a:solidFill>
              <a:latin typeface="Roboto" panose="02020603050405020304"/>
              <a:ea typeface="Roboto"/>
              <a:cs typeface="Roboto"/>
            </a:endParaRPr>
          </a:p>
          <a:p>
            <a:pPr marL="342900" indent="-285750">
              <a:spcAft>
                <a:spcPts val="600"/>
              </a:spcAft>
              <a:buFont typeface="Courier New" panose="02070309020205020404" pitchFamily="49" charset="0"/>
              <a:buChar char="o"/>
              <a:defRPr/>
            </a:pPr>
            <a:endParaRPr lang="fr-FR" noProof="0" dirty="0">
              <a:solidFill>
                <a:srgbClr val="000000"/>
              </a:solidFill>
              <a:latin typeface="Roboto" panose="02020603050405020304"/>
              <a:ea typeface="Roboto"/>
              <a:cs typeface="Roboto"/>
            </a:endParaRPr>
          </a:p>
          <a:p>
            <a:pPr marL="342900" indent="-285750">
              <a:spcAft>
                <a:spcPts val="600"/>
              </a:spcAft>
              <a:buFont typeface="Courier New" panose="02070309020205020404" pitchFamily="49" charset="0"/>
              <a:buChar char="o"/>
              <a:defRPr/>
            </a:pPr>
            <a:r>
              <a:rPr lang="fr-FR" noProof="0" dirty="0"/>
              <a:t>Les PPP peuvent également apporter une expertise essentielle pour une meilleure gestion des actifs tout au long de leur cycle de vie, notamment en optimisant la conception et la construction et en assurant un meilleur entretien des actifs.</a:t>
            </a:r>
          </a:p>
          <a:p>
            <a:pPr marL="342900" indent="-285750">
              <a:spcAft>
                <a:spcPts val="600"/>
              </a:spcAft>
              <a:buFont typeface="Courier New" panose="02070309020205020404" pitchFamily="49" charset="0"/>
              <a:buChar char="o"/>
              <a:defRPr/>
            </a:pPr>
            <a:endParaRPr lang="fr-FR" noProof="0" dirty="0">
              <a:solidFill>
                <a:srgbClr val="000000"/>
              </a:solidFill>
              <a:latin typeface="Roboto" panose="02020603050405020304"/>
              <a:ea typeface="Roboto"/>
              <a:cs typeface="Roboto"/>
            </a:endParaRPr>
          </a:p>
          <a:p>
            <a:pPr marL="342900" indent="-285750">
              <a:spcAft>
                <a:spcPts val="600"/>
              </a:spcAft>
              <a:buFont typeface="Courier New" panose="02070309020205020404" pitchFamily="49" charset="0"/>
              <a:buChar char="o"/>
              <a:defRPr/>
            </a:pPr>
            <a:r>
              <a:rPr lang="fr-FR" noProof="0" dirty="0"/>
              <a:t>Les PPP sont souvent plus à même de réaliser les projets dans </a:t>
            </a:r>
            <a:r>
              <a:rPr lang="fr-FR" b="1" noProof="0" dirty="0"/>
              <a:t>les délais et selon le budget prévu.</a:t>
            </a:r>
            <a:endParaRPr lang="fr-FR" noProof="0" dirty="0">
              <a:solidFill>
                <a:srgbClr val="000000"/>
              </a:solidFill>
              <a:latin typeface="Roboto" panose="02020603050405020304"/>
              <a:ea typeface="Roboto"/>
              <a:cs typeface="Roboto"/>
            </a:endParaRPr>
          </a:p>
        </p:txBody>
      </p:sp>
      <p:grpSp>
        <p:nvGrpSpPr>
          <p:cNvPr id="4" name="Google Shape;112;p16">
            <a:extLst>
              <a:ext uri="{FF2B5EF4-FFF2-40B4-BE49-F238E27FC236}">
                <a16:creationId xmlns:a16="http://schemas.microsoft.com/office/drawing/2014/main" id="{738641CE-57FD-CD61-F931-E7E65E447D20}"/>
              </a:ext>
            </a:extLst>
          </p:cNvPr>
          <p:cNvGrpSpPr/>
          <p:nvPr/>
        </p:nvGrpSpPr>
        <p:grpSpPr>
          <a:xfrm>
            <a:off x="7228194" y="1070869"/>
            <a:ext cx="3996855" cy="4716261"/>
            <a:chOff x="926193" y="229645"/>
            <a:chExt cx="7485707" cy="8035161"/>
          </a:xfrm>
          <a:solidFill>
            <a:srgbClr val="0070C0"/>
          </a:solidFill>
        </p:grpSpPr>
        <p:sp>
          <p:nvSpPr>
            <p:cNvPr id="5" name="Google Shape;113;p16">
              <a:extLst>
                <a:ext uri="{FF2B5EF4-FFF2-40B4-BE49-F238E27FC236}">
                  <a16:creationId xmlns:a16="http://schemas.microsoft.com/office/drawing/2014/main" id="{86F928D4-CEFA-AC65-3B70-957A8E4221E6}"/>
                </a:ext>
              </a:extLst>
            </p:cNvPr>
            <p:cNvSpPr/>
            <p:nvPr/>
          </p:nvSpPr>
          <p:spPr>
            <a:xfrm>
              <a:off x="3334406" y="229645"/>
              <a:ext cx="119838" cy="102586"/>
            </a:xfrm>
            <a:custGeom>
              <a:avLst/>
              <a:gdLst/>
              <a:ahLst/>
              <a:cxnLst/>
              <a:rect l="l" t="t" r="r" b="b"/>
              <a:pathLst>
                <a:path w="3098" h="2652" extrusionOk="0">
                  <a:moveTo>
                    <a:pt x="1757" y="0"/>
                  </a:moveTo>
                  <a:cubicBezTo>
                    <a:pt x="602" y="0"/>
                    <a:pt x="1" y="1433"/>
                    <a:pt x="833" y="2265"/>
                  </a:cubicBezTo>
                  <a:cubicBezTo>
                    <a:pt x="1115" y="2533"/>
                    <a:pt x="1451" y="2652"/>
                    <a:pt x="1776" y="2652"/>
                  </a:cubicBezTo>
                  <a:cubicBezTo>
                    <a:pt x="2460"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 name="Google Shape;114;p16">
              <a:extLst>
                <a:ext uri="{FF2B5EF4-FFF2-40B4-BE49-F238E27FC236}">
                  <a16:creationId xmlns:a16="http://schemas.microsoft.com/office/drawing/2014/main" id="{B2276545-E436-B2DF-3B2D-2EB79E57DBDD}"/>
                </a:ext>
              </a:extLst>
            </p:cNvPr>
            <p:cNvSpPr/>
            <p:nvPr/>
          </p:nvSpPr>
          <p:spPr>
            <a:xfrm>
              <a:off x="3475637" y="229645"/>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 name="Google Shape;115;p16">
              <a:extLst>
                <a:ext uri="{FF2B5EF4-FFF2-40B4-BE49-F238E27FC236}">
                  <a16:creationId xmlns:a16="http://schemas.microsoft.com/office/drawing/2014/main" id="{F71CA435-DCC5-616C-54ED-E79A83788334}"/>
                </a:ext>
              </a:extLst>
            </p:cNvPr>
            <p:cNvSpPr/>
            <p:nvPr/>
          </p:nvSpPr>
          <p:spPr>
            <a:xfrm>
              <a:off x="3618687" y="229645"/>
              <a:ext cx="119800" cy="102586"/>
            </a:xfrm>
            <a:custGeom>
              <a:avLst/>
              <a:gdLst/>
              <a:ahLst/>
              <a:cxnLst/>
              <a:rect l="l" t="t" r="r" b="b"/>
              <a:pathLst>
                <a:path w="3097" h="2652" extrusionOk="0">
                  <a:moveTo>
                    <a:pt x="1757" y="0"/>
                  </a:moveTo>
                  <a:cubicBezTo>
                    <a:pt x="555" y="0"/>
                    <a:pt x="0" y="1433"/>
                    <a:pt x="832" y="2265"/>
                  </a:cubicBezTo>
                  <a:cubicBezTo>
                    <a:pt x="1100" y="2533"/>
                    <a:pt x="1430" y="2652"/>
                    <a:pt x="1755" y="2652"/>
                  </a:cubicBezTo>
                  <a:cubicBezTo>
                    <a:pt x="2438"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 name="Google Shape;116;p16">
              <a:extLst>
                <a:ext uri="{FF2B5EF4-FFF2-40B4-BE49-F238E27FC236}">
                  <a16:creationId xmlns:a16="http://schemas.microsoft.com/office/drawing/2014/main" id="{4DD49CED-3715-947D-47A8-B1323A8E9857}"/>
                </a:ext>
              </a:extLst>
            </p:cNvPr>
            <p:cNvSpPr/>
            <p:nvPr/>
          </p:nvSpPr>
          <p:spPr>
            <a:xfrm>
              <a:off x="3759919" y="229645"/>
              <a:ext cx="119800" cy="102586"/>
            </a:xfrm>
            <a:custGeom>
              <a:avLst/>
              <a:gdLst/>
              <a:ahLst/>
              <a:cxnLst/>
              <a:rect l="l" t="t" r="r" b="b"/>
              <a:pathLst>
                <a:path w="3097" h="2652"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 name="Google Shape;117;p16">
              <a:extLst>
                <a:ext uri="{FF2B5EF4-FFF2-40B4-BE49-F238E27FC236}">
                  <a16:creationId xmlns:a16="http://schemas.microsoft.com/office/drawing/2014/main" id="{7B7CC46E-D356-E2B8-F101-BCE6194A4737}"/>
                </a:ext>
              </a:extLst>
            </p:cNvPr>
            <p:cNvSpPr/>
            <p:nvPr/>
          </p:nvSpPr>
          <p:spPr>
            <a:xfrm>
              <a:off x="3901151" y="229645"/>
              <a:ext cx="119838" cy="102586"/>
            </a:xfrm>
            <a:custGeom>
              <a:avLst/>
              <a:gdLst/>
              <a:ahLst/>
              <a:cxnLst/>
              <a:rect l="l" t="t" r="r" b="b"/>
              <a:pathLst>
                <a:path w="3098" h="2652" extrusionOk="0">
                  <a:moveTo>
                    <a:pt x="1757" y="0"/>
                  </a:moveTo>
                  <a:cubicBezTo>
                    <a:pt x="601" y="0"/>
                    <a:pt x="1" y="1433"/>
                    <a:pt x="833" y="2265"/>
                  </a:cubicBezTo>
                  <a:cubicBezTo>
                    <a:pt x="1100"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 name="Google Shape;118;p16">
              <a:extLst>
                <a:ext uri="{FF2B5EF4-FFF2-40B4-BE49-F238E27FC236}">
                  <a16:creationId xmlns:a16="http://schemas.microsoft.com/office/drawing/2014/main" id="{F478DFB3-BC39-5267-C048-AE0A459D0199}"/>
                </a:ext>
              </a:extLst>
            </p:cNvPr>
            <p:cNvSpPr/>
            <p:nvPr/>
          </p:nvSpPr>
          <p:spPr>
            <a:xfrm>
              <a:off x="4042382" y="229645"/>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 name="Google Shape;119;p16">
              <a:extLst>
                <a:ext uri="{FF2B5EF4-FFF2-40B4-BE49-F238E27FC236}">
                  <a16:creationId xmlns:a16="http://schemas.microsoft.com/office/drawing/2014/main" id="{58052C6E-1583-144A-692C-3C5E16703308}"/>
                </a:ext>
              </a:extLst>
            </p:cNvPr>
            <p:cNvSpPr/>
            <p:nvPr/>
          </p:nvSpPr>
          <p:spPr>
            <a:xfrm>
              <a:off x="2485197" y="370877"/>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 name="Google Shape;120;p16">
              <a:extLst>
                <a:ext uri="{FF2B5EF4-FFF2-40B4-BE49-F238E27FC236}">
                  <a16:creationId xmlns:a16="http://schemas.microsoft.com/office/drawing/2014/main" id="{0C869832-00A7-F59F-49C4-F131D9FD69F2}"/>
                </a:ext>
              </a:extLst>
            </p:cNvPr>
            <p:cNvSpPr/>
            <p:nvPr/>
          </p:nvSpPr>
          <p:spPr>
            <a:xfrm>
              <a:off x="2626429" y="370877"/>
              <a:ext cx="119838" cy="102625"/>
            </a:xfrm>
            <a:custGeom>
              <a:avLst/>
              <a:gdLst/>
              <a:ahLst/>
              <a:cxnLst/>
              <a:rect l="l" t="t" r="r" b="b"/>
              <a:pathLst>
                <a:path w="3098" h="2653" extrusionOk="0">
                  <a:moveTo>
                    <a:pt x="1757" y="0"/>
                  </a:moveTo>
                  <a:cubicBezTo>
                    <a:pt x="601" y="0"/>
                    <a:pt x="1" y="1433"/>
                    <a:pt x="833"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 name="Google Shape;121;p16">
              <a:extLst>
                <a:ext uri="{FF2B5EF4-FFF2-40B4-BE49-F238E27FC236}">
                  <a16:creationId xmlns:a16="http://schemas.microsoft.com/office/drawing/2014/main" id="{18A15DF7-291D-745B-443F-4BD88CB84039}"/>
                </a:ext>
              </a:extLst>
            </p:cNvPr>
            <p:cNvSpPr/>
            <p:nvPr/>
          </p:nvSpPr>
          <p:spPr>
            <a:xfrm>
              <a:off x="2767660" y="370877"/>
              <a:ext cx="121618" cy="103011"/>
            </a:xfrm>
            <a:custGeom>
              <a:avLst/>
              <a:gdLst/>
              <a:ahLst/>
              <a:cxnLst/>
              <a:rect l="l" t="t" r="r" b="b"/>
              <a:pathLst>
                <a:path w="3144" h="2663" extrusionOk="0">
                  <a:moveTo>
                    <a:pt x="1803" y="0"/>
                  </a:moveTo>
                  <a:cubicBezTo>
                    <a:pt x="602" y="0"/>
                    <a:pt x="1" y="1433"/>
                    <a:pt x="833" y="2265"/>
                  </a:cubicBezTo>
                  <a:cubicBezTo>
                    <a:pt x="1121" y="2538"/>
                    <a:pt x="1470" y="2662"/>
                    <a:pt x="1808" y="2662"/>
                  </a:cubicBezTo>
                  <a:cubicBezTo>
                    <a:pt x="2498" y="2662"/>
                    <a:pt x="3144" y="2147"/>
                    <a:pt x="3144"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 name="Google Shape;122;p16">
              <a:extLst>
                <a:ext uri="{FF2B5EF4-FFF2-40B4-BE49-F238E27FC236}">
                  <a16:creationId xmlns:a16="http://schemas.microsoft.com/office/drawing/2014/main" id="{3783890D-FFC6-3204-0696-015D63C133A7}"/>
                </a:ext>
              </a:extLst>
            </p:cNvPr>
            <p:cNvSpPr/>
            <p:nvPr/>
          </p:nvSpPr>
          <p:spPr>
            <a:xfrm>
              <a:off x="2910710" y="370877"/>
              <a:ext cx="118020" cy="102625"/>
            </a:xfrm>
            <a:custGeom>
              <a:avLst/>
              <a:gdLst/>
              <a:ahLst/>
              <a:cxnLst/>
              <a:rect l="l" t="t" r="r" b="b"/>
              <a:pathLst>
                <a:path w="3051" h="2653" extrusionOk="0">
                  <a:moveTo>
                    <a:pt x="1756" y="0"/>
                  </a:moveTo>
                  <a:cubicBezTo>
                    <a:pt x="555" y="0"/>
                    <a:pt x="0" y="1433"/>
                    <a:pt x="832" y="2265"/>
                  </a:cubicBezTo>
                  <a:cubicBezTo>
                    <a:pt x="1100" y="2533"/>
                    <a:pt x="1426" y="2652"/>
                    <a:pt x="1744" y="2652"/>
                  </a:cubicBezTo>
                  <a:cubicBezTo>
                    <a:pt x="2413" y="2652"/>
                    <a:pt x="3051" y="2124"/>
                    <a:pt x="3051" y="1340"/>
                  </a:cubicBezTo>
                  <a:cubicBezTo>
                    <a:pt x="3051" y="601"/>
                    <a:pt x="2450"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6" name="Google Shape;123;p16">
              <a:extLst>
                <a:ext uri="{FF2B5EF4-FFF2-40B4-BE49-F238E27FC236}">
                  <a16:creationId xmlns:a16="http://schemas.microsoft.com/office/drawing/2014/main" id="{307F417F-90F4-2AE3-FBA2-7C2D8CDF7455}"/>
                </a:ext>
              </a:extLst>
            </p:cNvPr>
            <p:cNvSpPr/>
            <p:nvPr/>
          </p:nvSpPr>
          <p:spPr>
            <a:xfrm>
              <a:off x="3051942" y="370877"/>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7" name="Google Shape;124;p16">
              <a:extLst>
                <a:ext uri="{FF2B5EF4-FFF2-40B4-BE49-F238E27FC236}">
                  <a16:creationId xmlns:a16="http://schemas.microsoft.com/office/drawing/2014/main" id="{20865D6D-5A2F-8743-96BF-C106AEE916D9}"/>
                </a:ext>
              </a:extLst>
            </p:cNvPr>
            <p:cNvSpPr/>
            <p:nvPr/>
          </p:nvSpPr>
          <p:spPr>
            <a:xfrm>
              <a:off x="3193174" y="370877"/>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8" name="Google Shape;125;p16">
              <a:extLst>
                <a:ext uri="{FF2B5EF4-FFF2-40B4-BE49-F238E27FC236}">
                  <a16:creationId xmlns:a16="http://schemas.microsoft.com/office/drawing/2014/main" id="{0FBC9841-1DCC-FF1D-EE95-6E859711097F}"/>
                </a:ext>
              </a:extLst>
            </p:cNvPr>
            <p:cNvSpPr/>
            <p:nvPr/>
          </p:nvSpPr>
          <p:spPr>
            <a:xfrm>
              <a:off x="3334406" y="370877"/>
              <a:ext cx="119838" cy="102625"/>
            </a:xfrm>
            <a:custGeom>
              <a:avLst/>
              <a:gdLst/>
              <a:ahLst/>
              <a:cxnLst/>
              <a:rect l="l" t="t" r="r" b="b"/>
              <a:pathLst>
                <a:path w="3098" h="2653" extrusionOk="0">
                  <a:moveTo>
                    <a:pt x="1757" y="0"/>
                  </a:moveTo>
                  <a:cubicBezTo>
                    <a:pt x="602" y="46"/>
                    <a:pt x="1" y="1433"/>
                    <a:pt x="833" y="2265"/>
                  </a:cubicBezTo>
                  <a:cubicBezTo>
                    <a:pt x="1115" y="2533"/>
                    <a:pt x="1451" y="2652"/>
                    <a:pt x="1776" y="2652"/>
                  </a:cubicBezTo>
                  <a:cubicBezTo>
                    <a:pt x="2460"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9" name="Google Shape;126;p16">
              <a:extLst>
                <a:ext uri="{FF2B5EF4-FFF2-40B4-BE49-F238E27FC236}">
                  <a16:creationId xmlns:a16="http://schemas.microsoft.com/office/drawing/2014/main" id="{C38FC3A3-D6EA-0C29-20FC-BFF6030F98CA}"/>
                </a:ext>
              </a:extLst>
            </p:cNvPr>
            <p:cNvSpPr/>
            <p:nvPr/>
          </p:nvSpPr>
          <p:spPr>
            <a:xfrm>
              <a:off x="3475637" y="370877"/>
              <a:ext cx="119838" cy="103011"/>
            </a:xfrm>
            <a:custGeom>
              <a:avLst/>
              <a:gdLst/>
              <a:ahLst/>
              <a:cxnLst/>
              <a:rect l="l" t="t" r="r" b="b"/>
              <a:pathLst>
                <a:path w="3098" h="2663" extrusionOk="0">
                  <a:moveTo>
                    <a:pt x="1803" y="0"/>
                  </a:moveTo>
                  <a:cubicBezTo>
                    <a:pt x="602" y="0"/>
                    <a:pt x="1" y="1433"/>
                    <a:pt x="833" y="2265"/>
                  </a:cubicBezTo>
                  <a:cubicBezTo>
                    <a:pt x="1106" y="2538"/>
                    <a:pt x="1445" y="2662"/>
                    <a:pt x="1776" y="2662"/>
                  </a:cubicBezTo>
                  <a:cubicBezTo>
                    <a:pt x="2452" y="2662"/>
                    <a:pt x="3097" y="2147"/>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0" name="Google Shape;127;p16">
              <a:extLst>
                <a:ext uri="{FF2B5EF4-FFF2-40B4-BE49-F238E27FC236}">
                  <a16:creationId xmlns:a16="http://schemas.microsoft.com/office/drawing/2014/main" id="{9B91D87B-522A-7B26-1C91-D805554857D3}"/>
                </a:ext>
              </a:extLst>
            </p:cNvPr>
            <p:cNvSpPr/>
            <p:nvPr/>
          </p:nvSpPr>
          <p:spPr>
            <a:xfrm>
              <a:off x="3618687" y="370877"/>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0"/>
                  </a:cubicBezTo>
                  <a:cubicBezTo>
                    <a:pt x="3051"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1" name="Google Shape;128;p16">
              <a:extLst>
                <a:ext uri="{FF2B5EF4-FFF2-40B4-BE49-F238E27FC236}">
                  <a16:creationId xmlns:a16="http://schemas.microsoft.com/office/drawing/2014/main" id="{BAA7A4D7-BE8E-9E38-6E10-279D952ADF80}"/>
                </a:ext>
              </a:extLst>
            </p:cNvPr>
            <p:cNvSpPr/>
            <p:nvPr/>
          </p:nvSpPr>
          <p:spPr>
            <a:xfrm>
              <a:off x="3759919" y="370877"/>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2" name="Google Shape;129;p16">
              <a:extLst>
                <a:ext uri="{FF2B5EF4-FFF2-40B4-BE49-F238E27FC236}">
                  <a16:creationId xmlns:a16="http://schemas.microsoft.com/office/drawing/2014/main" id="{57C5616E-D1CD-36B1-BA04-0E5D1AD1EFA2}"/>
                </a:ext>
              </a:extLst>
            </p:cNvPr>
            <p:cNvSpPr/>
            <p:nvPr/>
          </p:nvSpPr>
          <p:spPr>
            <a:xfrm>
              <a:off x="3901151" y="370877"/>
              <a:ext cx="119838" cy="102625"/>
            </a:xfrm>
            <a:custGeom>
              <a:avLst/>
              <a:gdLst/>
              <a:ahLst/>
              <a:cxnLst/>
              <a:rect l="l" t="t" r="r" b="b"/>
              <a:pathLst>
                <a:path w="3098" h="2653" extrusionOk="0">
                  <a:moveTo>
                    <a:pt x="1757" y="0"/>
                  </a:moveTo>
                  <a:cubicBezTo>
                    <a:pt x="601" y="0"/>
                    <a:pt x="1" y="1433"/>
                    <a:pt x="833" y="2265"/>
                  </a:cubicBezTo>
                  <a:cubicBezTo>
                    <a:pt x="1100"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3" name="Google Shape;130;p16">
              <a:extLst>
                <a:ext uri="{FF2B5EF4-FFF2-40B4-BE49-F238E27FC236}">
                  <a16:creationId xmlns:a16="http://schemas.microsoft.com/office/drawing/2014/main" id="{6B49EBE7-0A9A-73B7-C5B5-BF66676E24C8}"/>
                </a:ext>
              </a:extLst>
            </p:cNvPr>
            <p:cNvSpPr/>
            <p:nvPr/>
          </p:nvSpPr>
          <p:spPr>
            <a:xfrm>
              <a:off x="2343965" y="513888"/>
              <a:ext cx="119800" cy="102625"/>
            </a:xfrm>
            <a:custGeom>
              <a:avLst/>
              <a:gdLst/>
              <a:ahLst/>
              <a:cxnLst/>
              <a:rect l="l" t="t" r="r" b="b"/>
              <a:pathLst>
                <a:path w="3097" h="2653" extrusionOk="0">
                  <a:moveTo>
                    <a:pt x="1756" y="1"/>
                  </a:moveTo>
                  <a:cubicBezTo>
                    <a:pt x="601" y="1"/>
                    <a:pt x="0" y="1433"/>
                    <a:pt x="832" y="2265"/>
                  </a:cubicBezTo>
                  <a:cubicBezTo>
                    <a:pt x="1100" y="2533"/>
                    <a:pt x="1430" y="2653"/>
                    <a:pt x="1755" y="2653"/>
                  </a:cubicBezTo>
                  <a:cubicBezTo>
                    <a:pt x="2438" y="2653"/>
                    <a:pt x="3097" y="2124"/>
                    <a:pt x="3097" y="1341"/>
                  </a:cubicBezTo>
                  <a:cubicBezTo>
                    <a:pt x="3097" y="601"/>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4" name="Google Shape;131;p16">
              <a:extLst>
                <a:ext uri="{FF2B5EF4-FFF2-40B4-BE49-F238E27FC236}">
                  <a16:creationId xmlns:a16="http://schemas.microsoft.com/office/drawing/2014/main" id="{37918BEC-221D-6D46-42E0-E9B45A76453E}"/>
                </a:ext>
              </a:extLst>
            </p:cNvPr>
            <p:cNvSpPr/>
            <p:nvPr/>
          </p:nvSpPr>
          <p:spPr>
            <a:xfrm>
              <a:off x="2485197" y="513811"/>
              <a:ext cx="119800" cy="101348"/>
            </a:xfrm>
            <a:custGeom>
              <a:avLst/>
              <a:gdLst/>
              <a:ahLst/>
              <a:cxnLst/>
              <a:rect l="l" t="t" r="r" b="b"/>
              <a:pathLst>
                <a:path w="3097" h="2620" extrusionOk="0">
                  <a:moveTo>
                    <a:pt x="1831" y="0"/>
                  </a:moveTo>
                  <a:cubicBezTo>
                    <a:pt x="1807" y="0"/>
                    <a:pt x="1782" y="1"/>
                    <a:pt x="1757" y="3"/>
                  </a:cubicBezTo>
                  <a:cubicBezTo>
                    <a:pt x="601" y="3"/>
                    <a:pt x="0" y="1389"/>
                    <a:pt x="832" y="2221"/>
                  </a:cubicBezTo>
                  <a:cubicBezTo>
                    <a:pt x="1108" y="2496"/>
                    <a:pt x="1444" y="2620"/>
                    <a:pt x="1772" y="2620"/>
                  </a:cubicBezTo>
                  <a:cubicBezTo>
                    <a:pt x="2435" y="2620"/>
                    <a:pt x="3066" y="2116"/>
                    <a:pt x="3097" y="1343"/>
                  </a:cubicBezTo>
                  <a:cubicBezTo>
                    <a:pt x="3097" y="628"/>
                    <a:pt x="2536" y="0"/>
                    <a:pt x="18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5" name="Google Shape;132;p16">
              <a:extLst>
                <a:ext uri="{FF2B5EF4-FFF2-40B4-BE49-F238E27FC236}">
                  <a16:creationId xmlns:a16="http://schemas.microsoft.com/office/drawing/2014/main" id="{4429C9CE-D5E5-7639-8FF8-05A20BAA270D}"/>
                </a:ext>
              </a:extLst>
            </p:cNvPr>
            <p:cNvSpPr/>
            <p:nvPr/>
          </p:nvSpPr>
          <p:spPr>
            <a:xfrm>
              <a:off x="2626429" y="513888"/>
              <a:ext cx="119838" cy="102625"/>
            </a:xfrm>
            <a:custGeom>
              <a:avLst/>
              <a:gdLst/>
              <a:ahLst/>
              <a:cxnLst/>
              <a:rect l="l" t="t" r="r" b="b"/>
              <a:pathLst>
                <a:path w="3098" h="2653" extrusionOk="0">
                  <a:moveTo>
                    <a:pt x="1757" y="1"/>
                  </a:moveTo>
                  <a:cubicBezTo>
                    <a:pt x="601" y="1"/>
                    <a:pt x="1" y="1433"/>
                    <a:pt x="833" y="2265"/>
                  </a:cubicBezTo>
                  <a:cubicBezTo>
                    <a:pt x="1100" y="2533"/>
                    <a:pt x="1431" y="2653"/>
                    <a:pt x="1755" y="2653"/>
                  </a:cubicBezTo>
                  <a:cubicBezTo>
                    <a:pt x="2439" y="2653"/>
                    <a:pt x="3097" y="2124"/>
                    <a:pt x="3097" y="1341"/>
                  </a:cubicBezTo>
                  <a:cubicBezTo>
                    <a:pt x="3097" y="601"/>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6" name="Google Shape;133;p16">
              <a:extLst>
                <a:ext uri="{FF2B5EF4-FFF2-40B4-BE49-F238E27FC236}">
                  <a16:creationId xmlns:a16="http://schemas.microsoft.com/office/drawing/2014/main" id="{B1C5A14D-4546-7034-40D2-222BEC7A6C86}"/>
                </a:ext>
              </a:extLst>
            </p:cNvPr>
            <p:cNvSpPr/>
            <p:nvPr/>
          </p:nvSpPr>
          <p:spPr>
            <a:xfrm>
              <a:off x="2767660" y="513888"/>
              <a:ext cx="121618" cy="102625"/>
            </a:xfrm>
            <a:custGeom>
              <a:avLst/>
              <a:gdLst/>
              <a:ahLst/>
              <a:cxnLst/>
              <a:rect l="l" t="t" r="r" b="b"/>
              <a:pathLst>
                <a:path w="3144" h="2653" extrusionOk="0">
                  <a:moveTo>
                    <a:pt x="1803" y="1"/>
                  </a:moveTo>
                  <a:cubicBezTo>
                    <a:pt x="602" y="1"/>
                    <a:pt x="1" y="1433"/>
                    <a:pt x="833" y="2265"/>
                  </a:cubicBezTo>
                  <a:cubicBezTo>
                    <a:pt x="1116" y="2533"/>
                    <a:pt x="1456" y="2653"/>
                    <a:pt x="1787" y="2653"/>
                  </a:cubicBezTo>
                  <a:cubicBezTo>
                    <a:pt x="2485" y="2653"/>
                    <a:pt x="3144" y="2124"/>
                    <a:pt x="3144" y="1341"/>
                  </a:cubicBezTo>
                  <a:cubicBezTo>
                    <a:pt x="3097" y="601"/>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7" name="Google Shape;134;p16">
              <a:extLst>
                <a:ext uri="{FF2B5EF4-FFF2-40B4-BE49-F238E27FC236}">
                  <a16:creationId xmlns:a16="http://schemas.microsoft.com/office/drawing/2014/main" id="{3AC07B97-B00F-7B73-82D6-B51CA47A6CD9}"/>
                </a:ext>
              </a:extLst>
            </p:cNvPr>
            <p:cNvSpPr/>
            <p:nvPr/>
          </p:nvSpPr>
          <p:spPr>
            <a:xfrm>
              <a:off x="2910710" y="513811"/>
              <a:ext cx="119761" cy="101348"/>
            </a:xfrm>
            <a:custGeom>
              <a:avLst/>
              <a:gdLst/>
              <a:ahLst/>
              <a:cxnLst/>
              <a:rect l="l" t="t" r="r" b="b"/>
              <a:pathLst>
                <a:path w="3096" h="2620" extrusionOk="0">
                  <a:moveTo>
                    <a:pt x="1836" y="0"/>
                  </a:moveTo>
                  <a:cubicBezTo>
                    <a:pt x="1810" y="0"/>
                    <a:pt x="1783" y="1"/>
                    <a:pt x="1756" y="3"/>
                  </a:cubicBezTo>
                  <a:cubicBezTo>
                    <a:pt x="555" y="3"/>
                    <a:pt x="0" y="1389"/>
                    <a:pt x="786" y="2221"/>
                  </a:cubicBezTo>
                  <a:cubicBezTo>
                    <a:pt x="1061" y="2496"/>
                    <a:pt x="1403" y="2620"/>
                    <a:pt x="1736" y="2620"/>
                  </a:cubicBezTo>
                  <a:cubicBezTo>
                    <a:pt x="2409" y="2620"/>
                    <a:pt x="3051" y="2116"/>
                    <a:pt x="3051" y="1343"/>
                  </a:cubicBezTo>
                  <a:cubicBezTo>
                    <a:pt x="3095" y="586"/>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8" name="Google Shape;135;p16">
              <a:extLst>
                <a:ext uri="{FF2B5EF4-FFF2-40B4-BE49-F238E27FC236}">
                  <a16:creationId xmlns:a16="http://schemas.microsoft.com/office/drawing/2014/main" id="{D8704AB4-159A-DDAF-8D25-DC3B05C3CCD4}"/>
                </a:ext>
              </a:extLst>
            </p:cNvPr>
            <p:cNvSpPr/>
            <p:nvPr/>
          </p:nvSpPr>
          <p:spPr>
            <a:xfrm>
              <a:off x="3051942" y="513888"/>
              <a:ext cx="119800" cy="102625"/>
            </a:xfrm>
            <a:custGeom>
              <a:avLst/>
              <a:gdLst/>
              <a:ahLst/>
              <a:cxnLst/>
              <a:rect l="l" t="t" r="r" b="b"/>
              <a:pathLst>
                <a:path w="3097" h="2653" extrusionOk="0">
                  <a:moveTo>
                    <a:pt x="1757" y="1"/>
                  </a:moveTo>
                  <a:cubicBezTo>
                    <a:pt x="555" y="1"/>
                    <a:pt x="0" y="1433"/>
                    <a:pt x="832" y="2265"/>
                  </a:cubicBezTo>
                  <a:cubicBezTo>
                    <a:pt x="1100" y="2533"/>
                    <a:pt x="1431" y="2653"/>
                    <a:pt x="1755" y="2653"/>
                  </a:cubicBezTo>
                  <a:cubicBezTo>
                    <a:pt x="2439" y="2653"/>
                    <a:pt x="3097" y="2124"/>
                    <a:pt x="3097" y="1341"/>
                  </a:cubicBezTo>
                  <a:cubicBezTo>
                    <a:pt x="3097" y="601"/>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9" name="Google Shape;136;p16">
              <a:extLst>
                <a:ext uri="{FF2B5EF4-FFF2-40B4-BE49-F238E27FC236}">
                  <a16:creationId xmlns:a16="http://schemas.microsoft.com/office/drawing/2014/main" id="{2A7AA73B-59DF-712C-D2EF-ACEBD8702322}"/>
                </a:ext>
              </a:extLst>
            </p:cNvPr>
            <p:cNvSpPr/>
            <p:nvPr/>
          </p:nvSpPr>
          <p:spPr>
            <a:xfrm>
              <a:off x="3193174" y="513888"/>
              <a:ext cx="119838" cy="102625"/>
            </a:xfrm>
            <a:custGeom>
              <a:avLst/>
              <a:gdLst/>
              <a:ahLst/>
              <a:cxnLst/>
              <a:rect l="l" t="t" r="r" b="b"/>
              <a:pathLst>
                <a:path w="3098" h="2653" extrusionOk="0">
                  <a:moveTo>
                    <a:pt x="1757" y="1"/>
                  </a:moveTo>
                  <a:cubicBezTo>
                    <a:pt x="601" y="1"/>
                    <a:pt x="1" y="1433"/>
                    <a:pt x="832" y="2265"/>
                  </a:cubicBezTo>
                  <a:cubicBezTo>
                    <a:pt x="1100" y="2533"/>
                    <a:pt x="1431" y="2653"/>
                    <a:pt x="1755" y="2653"/>
                  </a:cubicBezTo>
                  <a:cubicBezTo>
                    <a:pt x="2439" y="2653"/>
                    <a:pt x="3097" y="2124"/>
                    <a:pt x="3097" y="1341"/>
                  </a:cubicBezTo>
                  <a:cubicBezTo>
                    <a:pt x="3097" y="601"/>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0" name="Google Shape;137;p16">
              <a:extLst>
                <a:ext uri="{FF2B5EF4-FFF2-40B4-BE49-F238E27FC236}">
                  <a16:creationId xmlns:a16="http://schemas.microsoft.com/office/drawing/2014/main" id="{775D40EB-E0BF-BF39-73A9-2581A2A37D3B}"/>
                </a:ext>
              </a:extLst>
            </p:cNvPr>
            <p:cNvSpPr/>
            <p:nvPr/>
          </p:nvSpPr>
          <p:spPr>
            <a:xfrm>
              <a:off x="3334406" y="513811"/>
              <a:ext cx="119838" cy="101348"/>
            </a:xfrm>
            <a:custGeom>
              <a:avLst/>
              <a:gdLst/>
              <a:ahLst/>
              <a:cxnLst/>
              <a:rect l="l" t="t" r="r" b="b"/>
              <a:pathLst>
                <a:path w="3098" h="2620" extrusionOk="0">
                  <a:moveTo>
                    <a:pt x="1837" y="0"/>
                  </a:moveTo>
                  <a:cubicBezTo>
                    <a:pt x="1810" y="0"/>
                    <a:pt x="1784" y="1"/>
                    <a:pt x="1757" y="3"/>
                  </a:cubicBezTo>
                  <a:cubicBezTo>
                    <a:pt x="602" y="3"/>
                    <a:pt x="1" y="1435"/>
                    <a:pt x="833" y="2221"/>
                  </a:cubicBezTo>
                  <a:cubicBezTo>
                    <a:pt x="1108" y="2496"/>
                    <a:pt x="1449" y="2620"/>
                    <a:pt x="1783" y="2620"/>
                  </a:cubicBezTo>
                  <a:cubicBezTo>
                    <a:pt x="2456" y="2620"/>
                    <a:pt x="3097" y="2116"/>
                    <a:pt x="3097" y="1343"/>
                  </a:cubicBezTo>
                  <a:cubicBezTo>
                    <a:pt x="3097" y="586"/>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1" name="Google Shape;138;p16">
              <a:extLst>
                <a:ext uri="{FF2B5EF4-FFF2-40B4-BE49-F238E27FC236}">
                  <a16:creationId xmlns:a16="http://schemas.microsoft.com/office/drawing/2014/main" id="{7B6E841C-E8F4-AF7F-8DA6-2AC4CFE234EE}"/>
                </a:ext>
              </a:extLst>
            </p:cNvPr>
            <p:cNvSpPr/>
            <p:nvPr/>
          </p:nvSpPr>
          <p:spPr>
            <a:xfrm>
              <a:off x="3475637" y="513888"/>
              <a:ext cx="119838" cy="102625"/>
            </a:xfrm>
            <a:custGeom>
              <a:avLst/>
              <a:gdLst/>
              <a:ahLst/>
              <a:cxnLst/>
              <a:rect l="l" t="t" r="r" b="b"/>
              <a:pathLst>
                <a:path w="3098" h="2653" extrusionOk="0">
                  <a:moveTo>
                    <a:pt x="1803" y="1"/>
                  </a:moveTo>
                  <a:cubicBezTo>
                    <a:pt x="602" y="1"/>
                    <a:pt x="1" y="1433"/>
                    <a:pt x="833" y="2265"/>
                  </a:cubicBezTo>
                  <a:cubicBezTo>
                    <a:pt x="1101" y="2533"/>
                    <a:pt x="1431" y="2653"/>
                    <a:pt x="1756" y="2653"/>
                  </a:cubicBezTo>
                  <a:cubicBezTo>
                    <a:pt x="2439" y="2653"/>
                    <a:pt x="3097" y="2124"/>
                    <a:pt x="3097" y="1341"/>
                  </a:cubicBezTo>
                  <a:cubicBezTo>
                    <a:pt x="3097" y="601"/>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2" name="Google Shape;139;p16">
              <a:extLst>
                <a:ext uri="{FF2B5EF4-FFF2-40B4-BE49-F238E27FC236}">
                  <a16:creationId xmlns:a16="http://schemas.microsoft.com/office/drawing/2014/main" id="{AF2683E8-9074-50A1-EE00-D4E991C87761}"/>
                </a:ext>
              </a:extLst>
            </p:cNvPr>
            <p:cNvSpPr/>
            <p:nvPr/>
          </p:nvSpPr>
          <p:spPr>
            <a:xfrm>
              <a:off x="3618687" y="513888"/>
              <a:ext cx="119800" cy="102625"/>
            </a:xfrm>
            <a:custGeom>
              <a:avLst/>
              <a:gdLst/>
              <a:ahLst/>
              <a:cxnLst/>
              <a:rect l="l" t="t" r="r" b="b"/>
              <a:pathLst>
                <a:path w="3097" h="2653" extrusionOk="0">
                  <a:moveTo>
                    <a:pt x="1757" y="1"/>
                  </a:moveTo>
                  <a:cubicBezTo>
                    <a:pt x="555" y="1"/>
                    <a:pt x="0" y="1433"/>
                    <a:pt x="832" y="2265"/>
                  </a:cubicBezTo>
                  <a:cubicBezTo>
                    <a:pt x="1100" y="2533"/>
                    <a:pt x="1430" y="2653"/>
                    <a:pt x="1755" y="2653"/>
                  </a:cubicBezTo>
                  <a:cubicBezTo>
                    <a:pt x="2438" y="2653"/>
                    <a:pt x="3097" y="2124"/>
                    <a:pt x="3097" y="1341"/>
                  </a:cubicBezTo>
                  <a:cubicBezTo>
                    <a:pt x="3051" y="601"/>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3" name="Google Shape;140;p16">
              <a:extLst>
                <a:ext uri="{FF2B5EF4-FFF2-40B4-BE49-F238E27FC236}">
                  <a16:creationId xmlns:a16="http://schemas.microsoft.com/office/drawing/2014/main" id="{0BDA8597-C9DA-7B02-E976-FDB7AC828E6D}"/>
                </a:ext>
              </a:extLst>
            </p:cNvPr>
            <p:cNvSpPr/>
            <p:nvPr/>
          </p:nvSpPr>
          <p:spPr>
            <a:xfrm>
              <a:off x="3759919" y="513888"/>
              <a:ext cx="119800" cy="102625"/>
            </a:xfrm>
            <a:custGeom>
              <a:avLst/>
              <a:gdLst/>
              <a:ahLst/>
              <a:cxnLst/>
              <a:rect l="l" t="t" r="r" b="b"/>
              <a:pathLst>
                <a:path w="3097" h="2653" extrusionOk="0">
                  <a:moveTo>
                    <a:pt x="1757" y="1"/>
                  </a:moveTo>
                  <a:cubicBezTo>
                    <a:pt x="601" y="1"/>
                    <a:pt x="0" y="1433"/>
                    <a:pt x="832" y="2265"/>
                  </a:cubicBezTo>
                  <a:cubicBezTo>
                    <a:pt x="1100" y="2533"/>
                    <a:pt x="1431" y="2653"/>
                    <a:pt x="1755" y="2653"/>
                  </a:cubicBezTo>
                  <a:cubicBezTo>
                    <a:pt x="2439" y="2653"/>
                    <a:pt x="3097" y="2124"/>
                    <a:pt x="3097" y="1341"/>
                  </a:cubicBezTo>
                  <a:cubicBezTo>
                    <a:pt x="3097" y="601"/>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4" name="Google Shape;141;p16">
              <a:extLst>
                <a:ext uri="{FF2B5EF4-FFF2-40B4-BE49-F238E27FC236}">
                  <a16:creationId xmlns:a16="http://schemas.microsoft.com/office/drawing/2014/main" id="{2199A900-FF27-2679-B8C5-EF02164B5224}"/>
                </a:ext>
              </a:extLst>
            </p:cNvPr>
            <p:cNvSpPr/>
            <p:nvPr/>
          </p:nvSpPr>
          <p:spPr>
            <a:xfrm>
              <a:off x="3901151" y="513888"/>
              <a:ext cx="119838" cy="102625"/>
            </a:xfrm>
            <a:custGeom>
              <a:avLst/>
              <a:gdLst/>
              <a:ahLst/>
              <a:cxnLst/>
              <a:rect l="l" t="t" r="r" b="b"/>
              <a:pathLst>
                <a:path w="3098" h="2653" extrusionOk="0">
                  <a:moveTo>
                    <a:pt x="1757" y="1"/>
                  </a:moveTo>
                  <a:cubicBezTo>
                    <a:pt x="601" y="1"/>
                    <a:pt x="1" y="1433"/>
                    <a:pt x="833" y="2265"/>
                  </a:cubicBezTo>
                  <a:cubicBezTo>
                    <a:pt x="1100" y="2533"/>
                    <a:pt x="1431" y="2653"/>
                    <a:pt x="1756" y="2653"/>
                  </a:cubicBezTo>
                  <a:cubicBezTo>
                    <a:pt x="2439" y="2653"/>
                    <a:pt x="3097" y="2124"/>
                    <a:pt x="3097" y="1341"/>
                  </a:cubicBezTo>
                  <a:cubicBezTo>
                    <a:pt x="3097" y="601"/>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5" name="Google Shape;142;p16">
              <a:extLst>
                <a:ext uri="{FF2B5EF4-FFF2-40B4-BE49-F238E27FC236}">
                  <a16:creationId xmlns:a16="http://schemas.microsoft.com/office/drawing/2014/main" id="{C25192AB-5FB1-2789-436C-6F4F582E5043}"/>
                </a:ext>
              </a:extLst>
            </p:cNvPr>
            <p:cNvSpPr/>
            <p:nvPr/>
          </p:nvSpPr>
          <p:spPr>
            <a:xfrm>
              <a:off x="2060186" y="655081"/>
              <a:ext cx="119336" cy="102625"/>
            </a:xfrm>
            <a:custGeom>
              <a:avLst/>
              <a:gdLst/>
              <a:ahLst/>
              <a:cxnLst/>
              <a:rect l="l" t="t" r="r" b="b"/>
              <a:pathLst>
                <a:path w="3085" h="2653" extrusionOk="0">
                  <a:moveTo>
                    <a:pt x="1734" y="1"/>
                  </a:moveTo>
                  <a:cubicBezTo>
                    <a:pt x="570" y="1"/>
                    <a:pt x="1" y="1402"/>
                    <a:pt x="820" y="2266"/>
                  </a:cubicBezTo>
                  <a:cubicBezTo>
                    <a:pt x="1086" y="2533"/>
                    <a:pt x="1414" y="2652"/>
                    <a:pt x="1736" y="2652"/>
                  </a:cubicBezTo>
                  <a:cubicBezTo>
                    <a:pt x="2422" y="2652"/>
                    <a:pt x="3084" y="2113"/>
                    <a:pt x="3084" y="1296"/>
                  </a:cubicBezTo>
                  <a:cubicBezTo>
                    <a:pt x="3084" y="556"/>
                    <a:pt x="2483" y="2"/>
                    <a:pt x="1790" y="2"/>
                  </a:cubicBezTo>
                  <a:cubicBezTo>
                    <a:pt x="1771" y="1"/>
                    <a:pt x="1752" y="1"/>
                    <a:pt x="173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6" name="Google Shape;143;p16">
              <a:extLst>
                <a:ext uri="{FF2B5EF4-FFF2-40B4-BE49-F238E27FC236}">
                  <a16:creationId xmlns:a16="http://schemas.microsoft.com/office/drawing/2014/main" id="{F1671410-753E-5387-3C9B-6FCFE03F2A4E}"/>
                </a:ext>
              </a:extLst>
            </p:cNvPr>
            <p:cNvSpPr/>
            <p:nvPr/>
          </p:nvSpPr>
          <p:spPr>
            <a:xfrm>
              <a:off x="2200915" y="655043"/>
              <a:ext cx="119838" cy="101309"/>
            </a:xfrm>
            <a:custGeom>
              <a:avLst/>
              <a:gdLst/>
              <a:ahLst/>
              <a:cxnLst/>
              <a:rect l="l" t="t" r="r" b="b"/>
              <a:pathLst>
                <a:path w="3098" h="2619" extrusionOk="0">
                  <a:moveTo>
                    <a:pt x="1878" y="0"/>
                  </a:moveTo>
                  <a:cubicBezTo>
                    <a:pt x="1853" y="0"/>
                    <a:pt x="1828" y="1"/>
                    <a:pt x="1803" y="3"/>
                  </a:cubicBezTo>
                  <a:cubicBezTo>
                    <a:pt x="602" y="3"/>
                    <a:pt x="1" y="1389"/>
                    <a:pt x="833" y="2221"/>
                  </a:cubicBezTo>
                  <a:cubicBezTo>
                    <a:pt x="1106" y="2495"/>
                    <a:pt x="1445" y="2618"/>
                    <a:pt x="1776" y="2618"/>
                  </a:cubicBezTo>
                  <a:cubicBezTo>
                    <a:pt x="2452" y="2618"/>
                    <a:pt x="3097" y="2103"/>
                    <a:pt x="3097" y="1297"/>
                  </a:cubicBezTo>
                  <a:cubicBezTo>
                    <a:pt x="3097" y="584"/>
                    <a:pt x="2539" y="0"/>
                    <a:pt x="18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8" name="Google Shape;144;p16">
              <a:extLst>
                <a:ext uri="{FF2B5EF4-FFF2-40B4-BE49-F238E27FC236}">
                  <a16:creationId xmlns:a16="http://schemas.microsoft.com/office/drawing/2014/main" id="{A69EDB37-06AE-000D-AF77-7D8203411FD7}"/>
                </a:ext>
              </a:extLst>
            </p:cNvPr>
            <p:cNvSpPr/>
            <p:nvPr/>
          </p:nvSpPr>
          <p:spPr>
            <a:xfrm>
              <a:off x="2343965" y="655043"/>
              <a:ext cx="119800" cy="101309"/>
            </a:xfrm>
            <a:custGeom>
              <a:avLst/>
              <a:gdLst/>
              <a:ahLst/>
              <a:cxnLst/>
              <a:rect l="l" t="t" r="r" b="b"/>
              <a:pathLst>
                <a:path w="3097" h="2619" extrusionOk="0">
                  <a:moveTo>
                    <a:pt x="1836" y="0"/>
                  </a:moveTo>
                  <a:cubicBezTo>
                    <a:pt x="1810" y="0"/>
                    <a:pt x="1783" y="1"/>
                    <a:pt x="1756" y="3"/>
                  </a:cubicBezTo>
                  <a:cubicBezTo>
                    <a:pt x="601" y="3"/>
                    <a:pt x="0" y="1435"/>
                    <a:pt x="832" y="2221"/>
                  </a:cubicBezTo>
                  <a:cubicBezTo>
                    <a:pt x="1106" y="2495"/>
                    <a:pt x="1444" y="2618"/>
                    <a:pt x="1775" y="2618"/>
                  </a:cubicBezTo>
                  <a:cubicBezTo>
                    <a:pt x="2451" y="2618"/>
                    <a:pt x="3097"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9" name="Google Shape;145;p16">
              <a:extLst>
                <a:ext uri="{FF2B5EF4-FFF2-40B4-BE49-F238E27FC236}">
                  <a16:creationId xmlns:a16="http://schemas.microsoft.com/office/drawing/2014/main" id="{BEEA9A01-AB20-00C2-F5A7-A98FE1311591}"/>
                </a:ext>
              </a:extLst>
            </p:cNvPr>
            <p:cNvSpPr/>
            <p:nvPr/>
          </p:nvSpPr>
          <p:spPr>
            <a:xfrm>
              <a:off x="2485197" y="655043"/>
              <a:ext cx="119800" cy="101309"/>
            </a:xfrm>
            <a:custGeom>
              <a:avLst/>
              <a:gdLst/>
              <a:ahLst/>
              <a:cxnLst/>
              <a:rect l="l" t="t" r="r" b="b"/>
              <a:pathLst>
                <a:path w="3097" h="2619" extrusionOk="0">
                  <a:moveTo>
                    <a:pt x="1836" y="0"/>
                  </a:moveTo>
                  <a:cubicBezTo>
                    <a:pt x="1810" y="0"/>
                    <a:pt x="1783" y="1"/>
                    <a:pt x="1757" y="3"/>
                  </a:cubicBezTo>
                  <a:cubicBezTo>
                    <a:pt x="601" y="3"/>
                    <a:pt x="0" y="1389"/>
                    <a:pt x="832" y="2221"/>
                  </a:cubicBezTo>
                  <a:cubicBezTo>
                    <a:pt x="1106" y="2495"/>
                    <a:pt x="1444" y="2618"/>
                    <a:pt x="1776" y="2618"/>
                  </a:cubicBezTo>
                  <a:cubicBezTo>
                    <a:pt x="2452" y="2618"/>
                    <a:pt x="3097"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0" name="Google Shape;146;p16">
              <a:extLst>
                <a:ext uri="{FF2B5EF4-FFF2-40B4-BE49-F238E27FC236}">
                  <a16:creationId xmlns:a16="http://schemas.microsoft.com/office/drawing/2014/main" id="{87D7FB45-4E69-C495-EA6F-E9FDED6BDAE3}"/>
                </a:ext>
              </a:extLst>
            </p:cNvPr>
            <p:cNvSpPr/>
            <p:nvPr/>
          </p:nvSpPr>
          <p:spPr>
            <a:xfrm>
              <a:off x="2626429" y="655120"/>
              <a:ext cx="119838" cy="101232"/>
            </a:xfrm>
            <a:custGeom>
              <a:avLst/>
              <a:gdLst/>
              <a:ahLst/>
              <a:cxnLst/>
              <a:rect l="l" t="t" r="r" b="b"/>
              <a:pathLst>
                <a:path w="3098" h="2617" extrusionOk="0">
                  <a:moveTo>
                    <a:pt x="1757" y="1"/>
                  </a:moveTo>
                  <a:cubicBezTo>
                    <a:pt x="601" y="1"/>
                    <a:pt x="1" y="1387"/>
                    <a:pt x="833" y="2219"/>
                  </a:cubicBezTo>
                  <a:cubicBezTo>
                    <a:pt x="1106" y="2493"/>
                    <a:pt x="1445"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1" name="Google Shape;147;p16">
              <a:extLst>
                <a:ext uri="{FF2B5EF4-FFF2-40B4-BE49-F238E27FC236}">
                  <a16:creationId xmlns:a16="http://schemas.microsoft.com/office/drawing/2014/main" id="{16DB7642-CF07-C398-DB03-79EA0417F264}"/>
                </a:ext>
              </a:extLst>
            </p:cNvPr>
            <p:cNvSpPr/>
            <p:nvPr/>
          </p:nvSpPr>
          <p:spPr>
            <a:xfrm>
              <a:off x="2767660" y="655043"/>
              <a:ext cx="121618" cy="102663"/>
            </a:xfrm>
            <a:custGeom>
              <a:avLst/>
              <a:gdLst/>
              <a:ahLst/>
              <a:cxnLst/>
              <a:rect l="l" t="t" r="r" b="b"/>
              <a:pathLst>
                <a:path w="3144" h="2654" extrusionOk="0">
                  <a:moveTo>
                    <a:pt x="1883" y="0"/>
                  </a:moveTo>
                  <a:cubicBezTo>
                    <a:pt x="1857" y="0"/>
                    <a:pt x="1830" y="1"/>
                    <a:pt x="1803" y="3"/>
                  </a:cubicBezTo>
                  <a:cubicBezTo>
                    <a:pt x="602" y="3"/>
                    <a:pt x="1" y="1435"/>
                    <a:pt x="833" y="2267"/>
                  </a:cubicBezTo>
                  <a:cubicBezTo>
                    <a:pt x="1114" y="2534"/>
                    <a:pt x="1447" y="2653"/>
                    <a:pt x="1771" y="2653"/>
                  </a:cubicBezTo>
                  <a:cubicBezTo>
                    <a:pt x="2461" y="2653"/>
                    <a:pt x="3112" y="2114"/>
                    <a:pt x="3144" y="1297"/>
                  </a:cubicBezTo>
                  <a:cubicBezTo>
                    <a:pt x="3144" y="584"/>
                    <a:pt x="2585" y="0"/>
                    <a:pt x="188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2" name="Google Shape;148;p16">
              <a:extLst>
                <a:ext uri="{FF2B5EF4-FFF2-40B4-BE49-F238E27FC236}">
                  <a16:creationId xmlns:a16="http://schemas.microsoft.com/office/drawing/2014/main" id="{2519D916-CB29-ADE0-F1EE-E20C4709C5F6}"/>
                </a:ext>
              </a:extLst>
            </p:cNvPr>
            <p:cNvSpPr/>
            <p:nvPr/>
          </p:nvSpPr>
          <p:spPr>
            <a:xfrm>
              <a:off x="2910710" y="655043"/>
              <a:ext cx="118020" cy="101309"/>
            </a:xfrm>
            <a:custGeom>
              <a:avLst/>
              <a:gdLst/>
              <a:ahLst/>
              <a:cxnLst/>
              <a:rect l="l" t="t" r="r" b="b"/>
              <a:pathLst>
                <a:path w="3051" h="2619" extrusionOk="0">
                  <a:moveTo>
                    <a:pt x="1831" y="0"/>
                  </a:moveTo>
                  <a:cubicBezTo>
                    <a:pt x="1807" y="0"/>
                    <a:pt x="1782" y="1"/>
                    <a:pt x="1756" y="3"/>
                  </a:cubicBezTo>
                  <a:cubicBezTo>
                    <a:pt x="555" y="3"/>
                    <a:pt x="0" y="1389"/>
                    <a:pt x="832" y="2221"/>
                  </a:cubicBezTo>
                  <a:cubicBezTo>
                    <a:pt x="1106" y="2495"/>
                    <a:pt x="1439" y="2618"/>
                    <a:pt x="1764" y="2618"/>
                  </a:cubicBezTo>
                  <a:cubicBezTo>
                    <a:pt x="2426" y="2618"/>
                    <a:pt x="3051" y="2103"/>
                    <a:pt x="3051" y="1297"/>
                  </a:cubicBezTo>
                  <a:cubicBezTo>
                    <a:pt x="3051" y="584"/>
                    <a:pt x="2492" y="0"/>
                    <a:pt x="18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3" name="Google Shape;149;p16">
              <a:extLst>
                <a:ext uri="{FF2B5EF4-FFF2-40B4-BE49-F238E27FC236}">
                  <a16:creationId xmlns:a16="http://schemas.microsoft.com/office/drawing/2014/main" id="{433132D0-4963-4194-65DE-9755587B6DB7}"/>
                </a:ext>
              </a:extLst>
            </p:cNvPr>
            <p:cNvSpPr/>
            <p:nvPr/>
          </p:nvSpPr>
          <p:spPr>
            <a:xfrm>
              <a:off x="3051942" y="655043"/>
              <a:ext cx="119800" cy="101309"/>
            </a:xfrm>
            <a:custGeom>
              <a:avLst/>
              <a:gdLst/>
              <a:ahLst/>
              <a:cxnLst/>
              <a:rect l="l" t="t" r="r" b="b"/>
              <a:pathLst>
                <a:path w="3097" h="2619" extrusionOk="0">
                  <a:moveTo>
                    <a:pt x="1836" y="0"/>
                  </a:moveTo>
                  <a:cubicBezTo>
                    <a:pt x="1810" y="0"/>
                    <a:pt x="1783" y="1"/>
                    <a:pt x="1757" y="3"/>
                  </a:cubicBezTo>
                  <a:cubicBezTo>
                    <a:pt x="601" y="3"/>
                    <a:pt x="0" y="1389"/>
                    <a:pt x="832" y="2221"/>
                  </a:cubicBezTo>
                  <a:cubicBezTo>
                    <a:pt x="1106" y="2495"/>
                    <a:pt x="1444" y="2618"/>
                    <a:pt x="1776" y="2618"/>
                  </a:cubicBezTo>
                  <a:cubicBezTo>
                    <a:pt x="2452" y="2618"/>
                    <a:pt x="3097"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4" name="Google Shape;150;p16">
              <a:extLst>
                <a:ext uri="{FF2B5EF4-FFF2-40B4-BE49-F238E27FC236}">
                  <a16:creationId xmlns:a16="http://schemas.microsoft.com/office/drawing/2014/main" id="{94F68E23-9D0F-5541-BA6A-5A60658E66F7}"/>
                </a:ext>
              </a:extLst>
            </p:cNvPr>
            <p:cNvSpPr/>
            <p:nvPr/>
          </p:nvSpPr>
          <p:spPr>
            <a:xfrm>
              <a:off x="3193174" y="655120"/>
              <a:ext cx="119838" cy="101232"/>
            </a:xfrm>
            <a:custGeom>
              <a:avLst/>
              <a:gdLst/>
              <a:ahLst/>
              <a:cxnLst/>
              <a:rect l="l" t="t" r="r" b="b"/>
              <a:pathLst>
                <a:path w="3098" h="2617" extrusionOk="0">
                  <a:moveTo>
                    <a:pt x="1757" y="1"/>
                  </a:moveTo>
                  <a:cubicBezTo>
                    <a:pt x="601" y="1"/>
                    <a:pt x="1" y="1387"/>
                    <a:pt x="832" y="2219"/>
                  </a:cubicBezTo>
                  <a:cubicBezTo>
                    <a:pt x="1106" y="2493"/>
                    <a:pt x="1445"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5" name="Google Shape;151;p16">
              <a:extLst>
                <a:ext uri="{FF2B5EF4-FFF2-40B4-BE49-F238E27FC236}">
                  <a16:creationId xmlns:a16="http://schemas.microsoft.com/office/drawing/2014/main" id="{2E923265-32A0-0ABB-3C3F-301B16468F52}"/>
                </a:ext>
              </a:extLst>
            </p:cNvPr>
            <p:cNvSpPr/>
            <p:nvPr/>
          </p:nvSpPr>
          <p:spPr>
            <a:xfrm>
              <a:off x="3334406" y="655043"/>
              <a:ext cx="119838" cy="101309"/>
            </a:xfrm>
            <a:custGeom>
              <a:avLst/>
              <a:gdLst/>
              <a:ahLst/>
              <a:cxnLst/>
              <a:rect l="l" t="t" r="r" b="b"/>
              <a:pathLst>
                <a:path w="3098" h="2619" extrusionOk="0">
                  <a:moveTo>
                    <a:pt x="1837" y="0"/>
                  </a:moveTo>
                  <a:cubicBezTo>
                    <a:pt x="1810" y="0"/>
                    <a:pt x="1784" y="1"/>
                    <a:pt x="1757" y="3"/>
                  </a:cubicBezTo>
                  <a:cubicBezTo>
                    <a:pt x="602" y="3"/>
                    <a:pt x="1" y="1435"/>
                    <a:pt x="833" y="2221"/>
                  </a:cubicBezTo>
                  <a:cubicBezTo>
                    <a:pt x="1106" y="2495"/>
                    <a:pt x="1445" y="2618"/>
                    <a:pt x="1776" y="2618"/>
                  </a:cubicBezTo>
                  <a:cubicBezTo>
                    <a:pt x="2452" y="2618"/>
                    <a:pt x="3097" y="2103"/>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6" name="Google Shape;152;p16">
              <a:extLst>
                <a:ext uri="{FF2B5EF4-FFF2-40B4-BE49-F238E27FC236}">
                  <a16:creationId xmlns:a16="http://schemas.microsoft.com/office/drawing/2014/main" id="{6BDA7BA9-951B-5D7F-0CA8-153325E8EC26}"/>
                </a:ext>
              </a:extLst>
            </p:cNvPr>
            <p:cNvSpPr/>
            <p:nvPr/>
          </p:nvSpPr>
          <p:spPr>
            <a:xfrm>
              <a:off x="3476179" y="655081"/>
              <a:ext cx="119297" cy="102625"/>
            </a:xfrm>
            <a:custGeom>
              <a:avLst/>
              <a:gdLst/>
              <a:ahLst/>
              <a:cxnLst/>
              <a:rect l="l" t="t" r="r" b="b"/>
              <a:pathLst>
                <a:path w="3084" h="2653" extrusionOk="0">
                  <a:moveTo>
                    <a:pt x="1733" y="1"/>
                  </a:moveTo>
                  <a:cubicBezTo>
                    <a:pt x="569" y="1"/>
                    <a:pt x="0" y="1402"/>
                    <a:pt x="819" y="2266"/>
                  </a:cubicBezTo>
                  <a:cubicBezTo>
                    <a:pt x="1085" y="2533"/>
                    <a:pt x="1413" y="2652"/>
                    <a:pt x="1736" y="2652"/>
                  </a:cubicBezTo>
                  <a:cubicBezTo>
                    <a:pt x="2421" y="2652"/>
                    <a:pt x="3083" y="2113"/>
                    <a:pt x="3083" y="1296"/>
                  </a:cubicBezTo>
                  <a:cubicBezTo>
                    <a:pt x="3083" y="556"/>
                    <a:pt x="2529" y="2"/>
                    <a:pt x="1789" y="2"/>
                  </a:cubicBezTo>
                  <a:cubicBezTo>
                    <a:pt x="1770"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7" name="Google Shape;153;p16">
              <a:extLst>
                <a:ext uri="{FF2B5EF4-FFF2-40B4-BE49-F238E27FC236}">
                  <a16:creationId xmlns:a16="http://schemas.microsoft.com/office/drawing/2014/main" id="{38095F8C-DE76-D747-1FA6-71BB82CC66A6}"/>
                </a:ext>
              </a:extLst>
            </p:cNvPr>
            <p:cNvSpPr/>
            <p:nvPr/>
          </p:nvSpPr>
          <p:spPr>
            <a:xfrm>
              <a:off x="3618687" y="655043"/>
              <a:ext cx="119800" cy="101309"/>
            </a:xfrm>
            <a:custGeom>
              <a:avLst/>
              <a:gdLst/>
              <a:ahLst/>
              <a:cxnLst/>
              <a:rect l="l" t="t" r="r" b="b"/>
              <a:pathLst>
                <a:path w="3097" h="2619" extrusionOk="0">
                  <a:moveTo>
                    <a:pt x="1836" y="0"/>
                  </a:moveTo>
                  <a:cubicBezTo>
                    <a:pt x="1810" y="0"/>
                    <a:pt x="1783" y="1"/>
                    <a:pt x="1757" y="3"/>
                  </a:cubicBezTo>
                  <a:cubicBezTo>
                    <a:pt x="555" y="3"/>
                    <a:pt x="0" y="1389"/>
                    <a:pt x="832" y="2221"/>
                  </a:cubicBezTo>
                  <a:cubicBezTo>
                    <a:pt x="1106" y="2495"/>
                    <a:pt x="1439" y="2618"/>
                    <a:pt x="1765" y="2618"/>
                  </a:cubicBezTo>
                  <a:cubicBezTo>
                    <a:pt x="2431" y="2618"/>
                    <a:pt x="3066"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8" name="Google Shape;154;p16">
              <a:extLst>
                <a:ext uri="{FF2B5EF4-FFF2-40B4-BE49-F238E27FC236}">
                  <a16:creationId xmlns:a16="http://schemas.microsoft.com/office/drawing/2014/main" id="{0EEE6A9F-50F6-AD29-381C-B96D687AE0DE}"/>
                </a:ext>
              </a:extLst>
            </p:cNvPr>
            <p:cNvSpPr/>
            <p:nvPr/>
          </p:nvSpPr>
          <p:spPr>
            <a:xfrm>
              <a:off x="3759919" y="655043"/>
              <a:ext cx="119800" cy="101309"/>
            </a:xfrm>
            <a:custGeom>
              <a:avLst/>
              <a:gdLst/>
              <a:ahLst/>
              <a:cxnLst/>
              <a:rect l="l" t="t" r="r" b="b"/>
              <a:pathLst>
                <a:path w="3097" h="2619" extrusionOk="0">
                  <a:moveTo>
                    <a:pt x="1836" y="0"/>
                  </a:moveTo>
                  <a:cubicBezTo>
                    <a:pt x="1810" y="0"/>
                    <a:pt x="1783" y="1"/>
                    <a:pt x="1757" y="3"/>
                  </a:cubicBezTo>
                  <a:cubicBezTo>
                    <a:pt x="601" y="3"/>
                    <a:pt x="0" y="1389"/>
                    <a:pt x="832" y="2221"/>
                  </a:cubicBezTo>
                  <a:cubicBezTo>
                    <a:pt x="1106" y="2495"/>
                    <a:pt x="1444" y="2618"/>
                    <a:pt x="1776" y="2618"/>
                  </a:cubicBezTo>
                  <a:cubicBezTo>
                    <a:pt x="2452" y="2618"/>
                    <a:pt x="3097"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9" name="Google Shape;155;p16">
              <a:extLst>
                <a:ext uri="{FF2B5EF4-FFF2-40B4-BE49-F238E27FC236}">
                  <a16:creationId xmlns:a16="http://schemas.microsoft.com/office/drawing/2014/main" id="{2213B161-2260-FAEA-0F09-F85D536E4FC1}"/>
                </a:ext>
              </a:extLst>
            </p:cNvPr>
            <p:cNvSpPr/>
            <p:nvPr/>
          </p:nvSpPr>
          <p:spPr>
            <a:xfrm>
              <a:off x="3901151" y="655120"/>
              <a:ext cx="119838" cy="101232"/>
            </a:xfrm>
            <a:custGeom>
              <a:avLst/>
              <a:gdLst/>
              <a:ahLst/>
              <a:cxnLst/>
              <a:rect l="l" t="t" r="r" b="b"/>
              <a:pathLst>
                <a:path w="3098" h="2617" extrusionOk="0">
                  <a:moveTo>
                    <a:pt x="1757" y="1"/>
                  </a:moveTo>
                  <a:cubicBezTo>
                    <a:pt x="601" y="1"/>
                    <a:pt x="1" y="1387"/>
                    <a:pt x="833" y="2219"/>
                  </a:cubicBezTo>
                  <a:cubicBezTo>
                    <a:pt x="1106" y="2493"/>
                    <a:pt x="1445"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0" name="Google Shape;156;p16">
              <a:extLst>
                <a:ext uri="{FF2B5EF4-FFF2-40B4-BE49-F238E27FC236}">
                  <a16:creationId xmlns:a16="http://schemas.microsoft.com/office/drawing/2014/main" id="{2E2188F6-775C-9759-7F15-C76066D6CEDB}"/>
                </a:ext>
              </a:extLst>
            </p:cNvPr>
            <p:cNvSpPr/>
            <p:nvPr/>
          </p:nvSpPr>
          <p:spPr>
            <a:xfrm>
              <a:off x="4042885" y="655081"/>
              <a:ext cx="119336" cy="101271"/>
            </a:xfrm>
            <a:custGeom>
              <a:avLst/>
              <a:gdLst/>
              <a:ahLst/>
              <a:cxnLst/>
              <a:rect l="l" t="t" r="r" b="b"/>
              <a:pathLst>
                <a:path w="3085" h="2618" extrusionOk="0">
                  <a:moveTo>
                    <a:pt x="1734" y="1"/>
                  </a:moveTo>
                  <a:cubicBezTo>
                    <a:pt x="570" y="1"/>
                    <a:pt x="1" y="1401"/>
                    <a:pt x="820" y="2220"/>
                  </a:cubicBezTo>
                  <a:cubicBezTo>
                    <a:pt x="1093" y="2494"/>
                    <a:pt x="1432" y="2617"/>
                    <a:pt x="1763" y="2617"/>
                  </a:cubicBezTo>
                  <a:cubicBezTo>
                    <a:pt x="2439" y="2617"/>
                    <a:pt x="3084" y="2102"/>
                    <a:pt x="3084" y="1296"/>
                  </a:cubicBezTo>
                  <a:cubicBezTo>
                    <a:pt x="3084" y="603"/>
                    <a:pt x="2484" y="2"/>
                    <a:pt x="1790" y="2"/>
                  </a:cubicBezTo>
                  <a:cubicBezTo>
                    <a:pt x="1771" y="1"/>
                    <a:pt x="1752" y="1"/>
                    <a:pt x="173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1" name="Google Shape;157;p16">
              <a:extLst>
                <a:ext uri="{FF2B5EF4-FFF2-40B4-BE49-F238E27FC236}">
                  <a16:creationId xmlns:a16="http://schemas.microsoft.com/office/drawing/2014/main" id="{2518D7B6-2670-7F8C-D749-16F5206D28B8}"/>
                </a:ext>
              </a:extLst>
            </p:cNvPr>
            <p:cNvSpPr/>
            <p:nvPr/>
          </p:nvSpPr>
          <p:spPr>
            <a:xfrm>
              <a:off x="1920231" y="796352"/>
              <a:ext cx="119838" cy="102625"/>
            </a:xfrm>
            <a:custGeom>
              <a:avLst/>
              <a:gdLst/>
              <a:ahLst/>
              <a:cxnLst/>
              <a:rect l="l" t="t" r="r" b="b"/>
              <a:pathLst>
                <a:path w="3098" h="2653" extrusionOk="0">
                  <a:moveTo>
                    <a:pt x="1757" y="1"/>
                  </a:moveTo>
                  <a:cubicBezTo>
                    <a:pt x="555" y="1"/>
                    <a:pt x="1" y="1434"/>
                    <a:pt x="833" y="2266"/>
                  </a:cubicBezTo>
                  <a:cubicBezTo>
                    <a:pt x="1101" y="2534"/>
                    <a:pt x="1431" y="2653"/>
                    <a:pt x="1756"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2" name="Google Shape;158;p16">
              <a:extLst>
                <a:ext uri="{FF2B5EF4-FFF2-40B4-BE49-F238E27FC236}">
                  <a16:creationId xmlns:a16="http://schemas.microsoft.com/office/drawing/2014/main" id="{897E0818-A914-2FE7-F722-B4E47ABAD924}"/>
                </a:ext>
              </a:extLst>
            </p:cNvPr>
            <p:cNvSpPr/>
            <p:nvPr/>
          </p:nvSpPr>
          <p:spPr>
            <a:xfrm>
              <a:off x="2059683" y="796352"/>
              <a:ext cx="119838" cy="102625"/>
            </a:xfrm>
            <a:custGeom>
              <a:avLst/>
              <a:gdLst/>
              <a:ahLst/>
              <a:cxnLst/>
              <a:rect l="l" t="t" r="r" b="b"/>
              <a:pathLst>
                <a:path w="3098" h="2653" extrusionOk="0">
                  <a:moveTo>
                    <a:pt x="1803" y="1"/>
                  </a:moveTo>
                  <a:cubicBezTo>
                    <a:pt x="601" y="1"/>
                    <a:pt x="1" y="1434"/>
                    <a:pt x="833" y="2266"/>
                  </a:cubicBezTo>
                  <a:cubicBezTo>
                    <a:pt x="1101" y="2534"/>
                    <a:pt x="1431" y="2653"/>
                    <a:pt x="1756" y="2653"/>
                  </a:cubicBezTo>
                  <a:cubicBezTo>
                    <a:pt x="2439" y="2653"/>
                    <a:pt x="3097" y="2124"/>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3" name="Google Shape;159;p16">
              <a:extLst>
                <a:ext uri="{FF2B5EF4-FFF2-40B4-BE49-F238E27FC236}">
                  <a16:creationId xmlns:a16="http://schemas.microsoft.com/office/drawing/2014/main" id="{6EE49516-88CA-7BEC-16EF-1A7BFCFA9179}"/>
                </a:ext>
              </a:extLst>
            </p:cNvPr>
            <p:cNvSpPr/>
            <p:nvPr/>
          </p:nvSpPr>
          <p:spPr>
            <a:xfrm>
              <a:off x="2200915" y="796352"/>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4"/>
                    <a:pt x="3097" y="1341"/>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4" name="Google Shape;160;p16">
              <a:extLst>
                <a:ext uri="{FF2B5EF4-FFF2-40B4-BE49-F238E27FC236}">
                  <a16:creationId xmlns:a16="http://schemas.microsoft.com/office/drawing/2014/main" id="{A0F99D32-E198-86D0-E66D-72987576EEDE}"/>
                </a:ext>
              </a:extLst>
            </p:cNvPr>
            <p:cNvSpPr/>
            <p:nvPr/>
          </p:nvSpPr>
          <p:spPr>
            <a:xfrm>
              <a:off x="2343965" y="796352"/>
              <a:ext cx="119800" cy="102625"/>
            </a:xfrm>
            <a:custGeom>
              <a:avLst/>
              <a:gdLst/>
              <a:ahLst/>
              <a:cxnLst/>
              <a:rect l="l" t="t" r="r" b="b"/>
              <a:pathLst>
                <a:path w="3097" h="2653" extrusionOk="0">
                  <a:moveTo>
                    <a:pt x="1756" y="1"/>
                  </a:moveTo>
                  <a:cubicBezTo>
                    <a:pt x="601" y="1"/>
                    <a:pt x="0" y="1434"/>
                    <a:pt x="832" y="2266"/>
                  </a:cubicBezTo>
                  <a:cubicBezTo>
                    <a:pt x="1100" y="2534"/>
                    <a:pt x="1430" y="2653"/>
                    <a:pt x="1755" y="2653"/>
                  </a:cubicBezTo>
                  <a:cubicBezTo>
                    <a:pt x="2438" y="2653"/>
                    <a:pt x="3097" y="2124"/>
                    <a:pt x="3097" y="1341"/>
                  </a:cubicBezTo>
                  <a:cubicBezTo>
                    <a:pt x="3097"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5" name="Google Shape;161;p16">
              <a:extLst>
                <a:ext uri="{FF2B5EF4-FFF2-40B4-BE49-F238E27FC236}">
                  <a16:creationId xmlns:a16="http://schemas.microsoft.com/office/drawing/2014/main" id="{2F20B8FC-7B7B-4D4A-079C-919028BAA3E6}"/>
                </a:ext>
              </a:extLst>
            </p:cNvPr>
            <p:cNvSpPr/>
            <p:nvPr/>
          </p:nvSpPr>
          <p:spPr>
            <a:xfrm>
              <a:off x="2485197" y="796352"/>
              <a:ext cx="119800" cy="102625"/>
            </a:xfrm>
            <a:custGeom>
              <a:avLst/>
              <a:gdLst/>
              <a:ahLst/>
              <a:cxnLst/>
              <a:rect l="l" t="t" r="r" b="b"/>
              <a:pathLst>
                <a:path w="3097" h="2653" extrusionOk="0">
                  <a:moveTo>
                    <a:pt x="1757" y="1"/>
                  </a:moveTo>
                  <a:cubicBezTo>
                    <a:pt x="601" y="1"/>
                    <a:pt x="0"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6" name="Google Shape;162;p16">
              <a:extLst>
                <a:ext uri="{FF2B5EF4-FFF2-40B4-BE49-F238E27FC236}">
                  <a16:creationId xmlns:a16="http://schemas.microsoft.com/office/drawing/2014/main" id="{879D681B-ED9A-A57F-518F-787CDEC9592B}"/>
                </a:ext>
              </a:extLst>
            </p:cNvPr>
            <p:cNvSpPr/>
            <p:nvPr/>
          </p:nvSpPr>
          <p:spPr>
            <a:xfrm>
              <a:off x="2626429" y="796352"/>
              <a:ext cx="119838" cy="102625"/>
            </a:xfrm>
            <a:custGeom>
              <a:avLst/>
              <a:gdLst/>
              <a:ahLst/>
              <a:cxnLst/>
              <a:rect l="l" t="t" r="r" b="b"/>
              <a:pathLst>
                <a:path w="3098" h="2653" extrusionOk="0">
                  <a:moveTo>
                    <a:pt x="1757" y="1"/>
                  </a:moveTo>
                  <a:cubicBezTo>
                    <a:pt x="601" y="1"/>
                    <a:pt x="1" y="1434"/>
                    <a:pt x="833"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7" name="Google Shape;163;p16">
              <a:extLst>
                <a:ext uri="{FF2B5EF4-FFF2-40B4-BE49-F238E27FC236}">
                  <a16:creationId xmlns:a16="http://schemas.microsoft.com/office/drawing/2014/main" id="{09B4E803-9218-0195-0C20-CE8CD67AE8FB}"/>
                </a:ext>
              </a:extLst>
            </p:cNvPr>
            <p:cNvSpPr/>
            <p:nvPr/>
          </p:nvSpPr>
          <p:spPr>
            <a:xfrm>
              <a:off x="2767660" y="796352"/>
              <a:ext cx="121618" cy="102625"/>
            </a:xfrm>
            <a:custGeom>
              <a:avLst/>
              <a:gdLst/>
              <a:ahLst/>
              <a:cxnLst/>
              <a:rect l="l" t="t" r="r" b="b"/>
              <a:pathLst>
                <a:path w="3144" h="2653" extrusionOk="0">
                  <a:moveTo>
                    <a:pt x="1803" y="1"/>
                  </a:moveTo>
                  <a:cubicBezTo>
                    <a:pt x="602" y="1"/>
                    <a:pt x="1" y="1434"/>
                    <a:pt x="833" y="2266"/>
                  </a:cubicBezTo>
                  <a:cubicBezTo>
                    <a:pt x="1116" y="2534"/>
                    <a:pt x="1456" y="2653"/>
                    <a:pt x="1787" y="2653"/>
                  </a:cubicBezTo>
                  <a:cubicBezTo>
                    <a:pt x="2485" y="2653"/>
                    <a:pt x="3144" y="2124"/>
                    <a:pt x="3144"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8" name="Google Shape;164;p16">
              <a:extLst>
                <a:ext uri="{FF2B5EF4-FFF2-40B4-BE49-F238E27FC236}">
                  <a16:creationId xmlns:a16="http://schemas.microsoft.com/office/drawing/2014/main" id="{ADE2A219-0DBF-CB89-9B0D-A56066ECB77F}"/>
                </a:ext>
              </a:extLst>
            </p:cNvPr>
            <p:cNvSpPr/>
            <p:nvPr/>
          </p:nvSpPr>
          <p:spPr>
            <a:xfrm>
              <a:off x="2910710" y="796352"/>
              <a:ext cx="118020" cy="102625"/>
            </a:xfrm>
            <a:custGeom>
              <a:avLst/>
              <a:gdLst/>
              <a:ahLst/>
              <a:cxnLst/>
              <a:rect l="l" t="t" r="r" b="b"/>
              <a:pathLst>
                <a:path w="3051" h="2653" extrusionOk="0">
                  <a:moveTo>
                    <a:pt x="1756" y="1"/>
                  </a:moveTo>
                  <a:cubicBezTo>
                    <a:pt x="555" y="1"/>
                    <a:pt x="0" y="1434"/>
                    <a:pt x="832" y="2266"/>
                  </a:cubicBezTo>
                  <a:cubicBezTo>
                    <a:pt x="1100" y="2534"/>
                    <a:pt x="1426" y="2653"/>
                    <a:pt x="1744" y="2653"/>
                  </a:cubicBezTo>
                  <a:cubicBezTo>
                    <a:pt x="2413" y="2653"/>
                    <a:pt x="3051" y="2124"/>
                    <a:pt x="3051" y="1341"/>
                  </a:cubicBezTo>
                  <a:cubicBezTo>
                    <a:pt x="3051" y="602"/>
                    <a:pt x="2450"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9" name="Google Shape;165;p16">
              <a:extLst>
                <a:ext uri="{FF2B5EF4-FFF2-40B4-BE49-F238E27FC236}">
                  <a16:creationId xmlns:a16="http://schemas.microsoft.com/office/drawing/2014/main" id="{9CA1B2CD-9216-E5A1-0C73-3505632E432A}"/>
                </a:ext>
              </a:extLst>
            </p:cNvPr>
            <p:cNvSpPr/>
            <p:nvPr/>
          </p:nvSpPr>
          <p:spPr>
            <a:xfrm>
              <a:off x="3051942" y="796352"/>
              <a:ext cx="119800" cy="102625"/>
            </a:xfrm>
            <a:custGeom>
              <a:avLst/>
              <a:gdLst/>
              <a:ahLst/>
              <a:cxnLst/>
              <a:rect l="l" t="t" r="r" b="b"/>
              <a:pathLst>
                <a:path w="3097" h="2653" extrusionOk="0">
                  <a:moveTo>
                    <a:pt x="1757" y="1"/>
                  </a:moveTo>
                  <a:cubicBezTo>
                    <a:pt x="555" y="1"/>
                    <a:pt x="0"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0" name="Google Shape;166;p16">
              <a:extLst>
                <a:ext uri="{FF2B5EF4-FFF2-40B4-BE49-F238E27FC236}">
                  <a16:creationId xmlns:a16="http://schemas.microsoft.com/office/drawing/2014/main" id="{859606C4-AE43-9E6E-60C3-02D7AFF7D51E}"/>
                </a:ext>
              </a:extLst>
            </p:cNvPr>
            <p:cNvSpPr/>
            <p:nvPr/>
          </p:nvSpPr>
          <p:spPr>
            <a:xfrm>
              <a:off x="3193174" y="796352"/>
              <a:ext cx="119838" cy="102625"/>
            </a:xfrm>
            <a:custGeom>
              <a:avLst/>
              <a:gdLst/>
              <a:ahLst/>
              <a:cxnLst/>
              <a:rect l="l" t="t" r="r" b="b"/>
              <a:pathLst>
                <a:path w="3098" h="2653" extrusionOk="0">
                  <a:moveTo>
                    <a:pt x="1757" y="1"/>
                  </a:moveTo>
                  <a:cubicBezTo>
                    <a:pt x="601" y="1"/>
                    <a:pt x="1"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1" name="Google Shape;167;p16">
              <a:extLst>
                <a:ext uri="{FF2B5EF4-FFF2-40B4-BE49-F238E27FC236}">
                  <a16:creationId xmlns:a16="http://schemas.microsoft.com/office/drawing/2014/main" id="{7E1CD6E5-7DFB-A57D-D47E-B4B48B711869}"/>
                </a:ext>
              </a:extLst>
            </p:cNvPr>
            <p:cNvSpPr/>
            <p:nvPr/>
          </p:nvSpPr>
          <p:spPr>
            <a:xfrm>
              <a:off x="3334406" y="796352"/>
              <a:ext cx="119838" cy="102625"/>
            </a:xfrm>
            <a:custGeom>
              <a:avLst/>
              <a:gdLst/>
              <a:ahLst/>
              <a:cxnLst/>
              <a:rect l="l" t="t" r="r" b="b"/>
              <a:pathLst>
                <a:path w="3098" h="2653" extrusionOk="0">
                  <a:moveTo>
                    <a:pt x="1757" y="1"/>
                  </a:moveTo>
                  <a:cubicBezTo>
                    <a:pt x="602" y="1"/>
                    <a:pt x="1" y="1434"/>
                    <a:pt x="833" y="2266"/>
                  </a:cubicBezTo>
                  <a:cubicBezTo>
                    <a:pt x="1115" y="2534"/>
                    <a:pt x="1451" y="2653"/>
                    <a:pt x="1776" y="2653"/>
                  </a:cubicBezTo>
                  <a:cubicBezTo>
                    <a:pt x="2460" y="2653"/>
                    <a:pt x="3097" y="2124"/>
                    <a:pt x="3097" y="1341"/>
                  </a:cubicBezTo>
                  <a:cubicBezTo>
                    <a:pt x="3097" y="556"/>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2" name="Google Shape;168;p16">
              <a:extLst>
                <a:ext uri="{FF2B5EF4-FFF2-40B4-BE49-F238E27FC236}">
                  <a16:creationId xmlns:a16="http://schemas.microsoft.com/office/drawing/2014/main" id="{8AD1E312-506C-7710-AA34-54B122E6C493}"/>
                </a:ext>
              </a:extLst>
            </p:cNvPr>
            <p:cNvSpPr/>
            <p:nvPr/>
          </p:nvSpPr>
          <p:spPr>
            <a:xfrm>
              <a:off x="3475637" y="796352"/>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4"/>
                    <a:pt x="3097"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3" name="Google Shape;169;p16">
              <a:extLst>
                <a:ext uri="{FF2B5EF4-FFF2-40B4-BE49-F238E27FC236}">
                  <a16:creationId xmlns:a16="http://schemas.microsoft.com/office/drawing/2014/main" id="{2D2C191B-153E-D085-96D1-38715EA78E90}"/>
                </a:ext>
              </a:extLst>
            </p:cNvPr>
            <p:cNvSpPr/>
            <p:nvPr/>
          </p:nvSpPr>
          <p:spPr>
            <a:xfrm>
              <a:off x="3618687" y="796352"/>
              <a:ext cx="119800" cy="102625"/>
            </a:xfrm>
            <a:custGeom>
              <a:avLst/>
              <a:gdLst/>
              <a:ahLst/>
              <a:cxnLst/>
              <a:rect l="l" t="t" r="r" b="b"/>
              <a:pathLst>
                <a:path w="3097" h="2653" extrusionOk="0">
                  <a:moveTo>
                    <a:pt x="1757" y="1"/>
                  </a:moveTo>
                  <a:cubicBezTo>
                    <a:pt x="555" y="1"/>
                    <a:pt x="0" y="1434"/>
                    <a:pt x="832" y="2266"/>
                  </a:cubicBezTo>
                  <a:cubicBezTo>
                    <a:pt x="1100" y="2534"/>
                    <a:pt x="1430" y="2653"/>
                    <a:pt x="1755" y="2653"/>
                  </a:cubicBezTo>
                  <a:cubicBezTo>
                    <a:pt x="2438"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4" name="Google Shape;170;p16">
              <a:extLst>
                <a:ext uri="{FF2B5EF4-FFF2-40B4-BE49-F238E27FC236}">
                  <a16:creationId xmlns:a16="http://schemas.microsoft.com/office/drawing/2014/main" id="{C3F7EEEE-5FDB-0543-7331-8224F779EFBC}"/>
                </a:ext>
              </a:extLst>
            </p:cNvPr>
            <p:cNvSpPr/>
            <p:nvPr/>
          </p:nvSpPr>
          <p:spPr>
            <a:xfrm>
              <a:off x="3759919" y="796352"/>
              <a:ext cx="119800" cy="102625"/>
            </a:xfrm>
            <a:custGeom>
              <a:avLst/>
              <a:gdLst/>
              <a:ahLst/>
              <a:cxnLst/>
              <a:rect l="l" t="t" r="r" b="b"/>
              <a:pathLst>
                <a:path w="3097" h="2653" extrusionOk="0">
                  <a:moveTo>
                    <a:pt x="1757" y="1"/>
                  </a:moveTo>
                  <a:cubicBezTo>
                    <a:pt x="601" y="1"/>
                    <a:pt x="0"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5" name="Google Shape;171;p16">
              <a:extLst>
                <a:ext uri="{FF2B5EF4-FFF2-40B4-BE49-F238E27FC236}">
                  <a16:creationId xmlns:a16="http://schemas.microsoft.com/office/drawing/2014/main" id="{106B4285-4228-466F-E8DF-B84E5CB14E1F}"/>
                </a:ext>
              </a:extLst>
            </p:cNvPr>
            <p:cNvSpPr/>
            <p:nvPr/>
          </p:nvSpPr>
          <p:spPr>
            <a:xfrm>
              <a:off x="3901151" y="796352"/>
              <a:ext cx="119838" cy="102625"/>
            </a:xfrm>
            <a:custGeom>
              <a:avLst/>
              <a:gdLst/>
              <a:ahLst/>
              <a:cxnLst/>
              <a:rect l="l" t="t" r="r" b="b"/>
              <a:pathLst>
                <a:path w="3098" h="2653" extrusionOk="0">
                  <a:moveTo>
                    <a:pt x="1757" y="1"/>
                  </a:moveTo>
                  <a:cubicBezTo>
                    <a:pt x="601" y="1"/>
                    <a:pt x="1" y="1434"/>
                    <a:pt x="833" y="2266"/>
                  </a:cubicBezTo>
                  <a:cubicBezTo>
                    <a:pt x="1100" y="2534"/>
                    <a:pt x="1431" y="2653"/>
                    <a:pt x="1756"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6" name="Google Shape;172;p16">
              <a:extLst>
                <a:ext uri="{FF2B5EF4-FFF2-40B4-BE49-F238E27FC236}">
                  <a16:creationId xmlns:a16="http://schemas.microsoft.com/office/drawing/2014/main" id="{D28A941C-BC98-E86F-3198-6EA681A26857}"/>
                </a:ext>
              </a:extLst>
            </p:cNvPr>
            <p:cNvSpPr/>
            <p:nvPr/>
          </p:nvSpPr>
          <p:spPr>
            <a:xfrm>
              <a:off x="4042382" y="796352"/>
              <a:ext cx="119838" cy="102625"/>
            </a:xfrm>
            <a:custGeom>
              <a:avLst/>
              <a:gdLst/>
              <a:ahLst/>
              <a:cxnLst/>
              <a:rect l="l" t="t" r="r" b="b"/>
              <a:pathLst>
                <a:path w="3098" h="2653" extrusionOk="0">
                  <a:moveTo>
                    <a:pt x="1757" y="1"/>
                  </a:moveTo>
                  <a:cubicBezTo>
                    <a:pt x="602" y="1"/>
                    <a:pt x="1" y="1434"/>
                    <a:pt x="833" y="2266"/>
                  </a:cubicBezTo>
                  <a:cubicBezTo>
                    <a:pt x="1101" y="2534"/>
                    <a:pt x="1431" y="2653"/>
                    <a:pt x="1756" y="2653"/>
                  </a:cubicBezTo>
                  <a:cubicBezTo>
                    <a:pt x="2439" y="2653"/>
                    <a:pt x="3097" y="2124"/>
                    <a:pt x="3097" y="1341"/>
                  </a:cubicBezTo>
                  <a:cubicBezTo>
                    <a:pt x="3097" y="602"/>
                    <a:pt x="2497"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7" name="Google Shape;173;p16">
              <a:extLst>
                <a:ext uri="{FF2B5EF4-FFF2-40B4-BE49-F238E27FC236}">
                  <a16:creationId xmlns:a16="http://schemas.microsoft.com/office/drawing/2014/main" id="{5B17B976-D941-F920-DC00-0176DA69088E}"/>
                </a:ext>
              </a:extLst>
            </p:cNvPr>
            <p:cNvSpPr/>
            <p:nvPr/>
          </p:nvSpPr>
          <p:spPr>
            <a:xfrm>
              <a:off x="4183614" y="796352"/>
              <a:ext cx="121618" cy="102625"/>
            </a:xfrm>
            <a:custGeom>
              <a:avLst/>
              <a:gdLst/>
              <a:ahLst/>
              <a:cxnLst/>
              <a:rect l="l" t="t" r="r" b="b"/>
              <a:pathLst>
                <a:path w="3144" h="2653" extrusionOk="0">
                  <a:moveTo>
                    <a:pt x="1803" y="1"/>
                  </a:moveTo>
                  <a:cubicBezTo>
                    <a:pt x="602" y="1"/>
                    <a:pt x="1" y="1434"/>
                    <a:pt x="833" y="2266"/>
                  </a:cubicBezTo>
                  <a:cubicBezTo>
                    <a:pt x="1116" y="2534"/>
                    <a:pt x="1456" y="2653"/>
                    <a:pt x="1788" y="2653"/>
                  </a:cubicBezTo>
                  <a:cubicBezTo>
                    <a:pt x="2485" y="2653"/>
                    <a:pt x="3144" y="2124"/>
                    <a:pt x="3144" y="1341"/>
                  </a:cubicBezTo>
                  <a:cubicBezTo>
                    <a:pt x="3144"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8" name="Google Shape;174;p16">
              <a:extLst>
                <a:ext uri="{FF2B5EF4-FFF2-40B4-BE49-F238E27FC236}">
                  <a16:creationId xmlns:a16="http://schemas.microsoft.com/office/drawing/2014/main" id="{A9C3CA17-1B5B-598A-08B7-77067EF60096}"/>
                </a:ext>
              </a:extLst>
            </p:cNvPr>
            <p:cNvSpPr/>
            <p:nvPr/>
          </p:nvSpPr>
          <p:spPr>
            <a:xfrm>
              <a:off x="4326664" y="796352"/>
              <a:ext cx="119800" cy="102625"/>
            </a:xfrm>
            <a:custGeom>
              <a:avLst/>
              <a:gdLst/>
              <a:ahLst/>
              <a:cxnLst/>
              <a:rect l="l" t="t" r="r" b="b"/>
              <a:pathLst>
                <a:path w="3097" h="2653" extrusionOk="0">
                  <a:moveTo>
                    <a:pt x="1757" y="1"/>
                  </a:moveTo>
                  <a:cubicBezTo>
                    <a:pt x="555" y="1"/>
                    <a:pt x="0"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9" name="Google Shape;175;p16">
              <a:extLst>
                <a:ext uri="{FF2B5EF4-FFF2-40B4-BE49-F238E27FC236}">
                  <a16:creationId xmlns:a16="http://schemas.microsoft.com/office/drawing/2014/main" id="{FBD0BF70-CA91-6E52-9615-243546D37067}"/>
                </a:ext>
              </a:extLst>
            </p:cNvPr>
            <p:cNvSpPr/>
            <p:nvPr/>
          </p:nvSpPr>
          <p:spPr>
            <a:xfrm>
              <a:off x="4467896" y="796352"/>
              <a:ext cx="119838" cy="102625"/>
            </a:xfrm>
            <a:custGeom>
              <a:avLst/>
              <a:gdLst/>
              <a:ahLst/>
              <a:cxnLst/>
              <a:rect l="l" t="t" r="r" b="b"/>
              <a:pathLst>
                <a:path w="3098" h="2653" extrusionOk="0">
                  <a:moveTo>
                    <a:pt x="1757" y="1"/>
                  </a:moveTo>
                  <a:cubicBezTo>
                    <a:pt x="555" y="1"/>
                    <a:pt x="1"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0" name="Google Shape;176;p16">
              <a:extLst>
                <a:ext uri="{FF2B5EF4-FFF2-40B4-BE49-F238E27FC236}">
                  <a16:creationId xmlns:a16="http://schemas.microsoft.com/office/drawing/2014/main" id="{1B3D4E31-C121-D64D-2842-713FC28E71FD}"/>
                </a:ext>
              </a:extLst>
            </p:cNvPr>
            <p:cNvSpPr/>
            <p:nvPr/>
          </p:nvSpPr>
          <p:spPr>
            <a:xfrm>
              <a:off x="4891630" y="796352"/>
              <a:ext cx="121579" cy="102625"/>
            </a:xfrm>
            <a:custGeom>
              <a:avLst/>
              <a:gdLst/>
              <a:ahLst/>
              <a:cxnLst/>
              <a:rect l="l" t="t" r="r" b="b"/>
              <a:pathLst>
                <a:path w="3143" h="2653" extrusionOk="0">
                  <a:moveTo>
                    <a:pt x="1803" y="1"/>
                  </a:moveTo>
                  <a:cubicBezTo>
                    <a:pt x="601" y="1"/>
                    <a:pt x="0" y="1434"/>
                    <a:pt x="878" y="2266"/>
                  </a:cubicBezTo>
                  <a:cubicBezTo>
                    <a:pt x="1146" y="2534"/>
                    <a:pt x="1476" y="2653"/>
                    <a:pt x="1801" y="2653"/>
                  </a:cubicBezTo>
                  <a:cubicBezTo>
                    <a:pt x="2484" y="2653"/>
                    <a:pt x="3143" y="2124"/>
                    <a:pt x="3143" y="1341"/>
                  </a:cubicBezTo>
                  <a:cubicBezTo>
                    <a:pt x="3143" y="602"/>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1" name="Google Shape;177;p16">
              <a:extLst>
                <a:ext uri="{FF2B5EF4-FFF2-40B4-BE49-F238E27FC236}">
                  <a16:creationId xmlns:a16="http://schemas.microsoft.com/office/drawing/2014/main" id="{6819831A-638D-E9A2-BADD-7F61415E87E6}"/>
                </a:ext>
              </a:extLst>
            </p:cNvPr>
            <p:cNvSpPr/>
            <p:nvPr/>
          </p:nvSpPr>
          <p:spPr>
            <a:xfrm>
              <a:off x="5034641" y="796352"/>
              <a:ext cx="119800" cy="102625"/>
            </a:xfrm>
            <a:custGeom>
              <a:avLst/>
              <a:gdLst/>
              <a:ahLst/>
              <a:cxnLst/>
              <a:rect l="l" t="t" r="r" b="b"/>
              <a:pathLst>
                <a:path w="3097" h="2653" extrusionOk="0">
                  <a:moveTo>
                    <a:pt x="1757" y="1"/>
                  </a:moveTo>
                  <a:cubicBezTo>
                    <a:pt x="601" y="1"/>
                    <a:pt x="0"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2" name="Google Shape;178;p16">
              <a:extLst>
                <a:ext uri="{FF2B5EF4-FFF2-40B4-BE49-F238E27FC236}">
                  <a16:creationId xmlns:a16="http://schemas.microsoft.com/office/drawing/2014/main" id="{3E7AC0AF-DB51-8626-BD37-738D17B3A4C7}"/>
                </a:ext>
              </a:extLst>
            </p:cNvPr>
            <p:cNvSpPr/>
            <p:nvPr/>
          </p:nvSpPr>
          <p:spPr>
            <a:xfrm>
              <a:off x="5175873" y="796352"/>
              <a:ext cx="119838" cy="102625"/>
            </a:xfrm>
            <a:custGeom>
              <a:avLst/>
              <a:gdLst/>
              <a:ahLst/>
              <a:cxnLst/>
              <a:rect l="l" t="t" r="r" b="b"/>
              <a:pathLst>
                <a:path w="3098" h="2653" extrusionOk="0">
                  <a:moveTo>
                    <a:pt x="1757" y="1"/>
                  </a:moveTo>
                  <a:cubicBezTo>
                    <a:pt x="601" y="1"/>
                    <a:pt x="1" y="1434"/>
                    <a:pt x="833" y="2266"/>
                  </a:cubicBezTo>
                  <a:cubicBezTo>
                    <a:pt x="1101" y="2534"/>
                    <a:pt x="1431" y="2653"/>
                    <a:pt x="1756"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3" name="Google Shape;179;p16">
              <a:extLst>
                <a:ext uri="{FF2B5EF4-FFF2-40B4-BE49-F238E27FC236}">
                  <a16:creationId xmlns:a16="http://schemas.microsoft.com/office/drawing/2014/main" id="{3511DD08-AD0C-6316-6948-143D4F7489B4}"/>
                </a:ext>
              </a:extLst>
            </p:cNvPr>
            <p:cNvSpPr/>
            <p:nvPr/>
          </p:nvSpPr>
          <p:spPr>
            <a:xfrm>
              <a:off x="5317105" y="796352"/>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4"/>
                    <a:pt x="3097" y="1341"/>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4" name="Google Shape;180;p16">
              <a:extLst>
                <a:ext uri="{FF2B5EF4-FFF2-40B4-BE49-F238E27FC236}">
                  <a16:creationId xmlns:a16="http://schemas.microsoft.com/office/drawing/2014/main" id="{2506F9B6-821B-5115-0A45-7BE279581669}"/>
                </a:ext>
              </a:extLst>
            </p:cNvPr>
            <p:cNvSpPr/>
            <p:nvPr/>
          </p:nvSpPr>
          <p:spPr>
            <a:xfrm>
              <a:off x="5460154" y="796352"/>
              <a:ext cx="119800" cy="102625"/>
            </a:xfrm>
            <a:custGeom>
              <a:avLst/>
              <a:gdLst/>
              <a:ahLst/>
              <a:cxnLst/>
              <a:rect l="l" t="t" r="r" b="b"/>
              <a:pathLst>
                <a:path w="3097" h="2653" extrusionOk="0">
                  <a:moveTo>
                    <a:pt x="1756" y="1"/>
                  </a:moveTo>
                  <a:cubicBezTo>
                    <a:pt x="555" y="1"/>
                    <a:pt x="0" y="1434"/>
                    <a:pt x="832" y="2266"/>
                  </a:cubicBezTo>
                  <a:cubicBezTo>
                    <a:pt x="1100" y="2534"/>
                    <a:pt x="1430" y="2653"/>
                    <a:pt x="1755" y="2653"/>
                  </a:cubicBezTo>
                  <a:cubicBezTo>
                    <a:pt x="2438" y="2653"/>
                    <a:pt x="3097" y="2124"/>
                    <a:pt x="3097" y="1341"/>
                  </a:cubicBezTo>
                  <a:cubicBezTo>
                    <a:pt x="3097"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5" name="Google Shape;181;p16">
              <a:extLst>
                <a:ext uri="{FF2B5EF4-FFF2-40B4-BE49-F238E27FC236}">
                  <a16:creationId xmlns:a16="http://schemas.microsoft.com/office/drawing/2014/main" id="{A0D3C754-76B2-D1CE-3A1B-642A1B404B93}"/>
                </a:ext>
              </a:extLst>
            </p:cNvPr>
            <p:cNvSpPr/>
            <p:nvPr/>
          </p:nvSpPr>
          <p:spPr>
            <a:xfrm>
              <a:off x="1920231" y="937622"/>
              <a:ext cx="119838" cy="102973"/>
            </a:xfrm>
            <a:custGeom>
              <a:avLst/>
              <a:gdLst/>
              <a:ahLst/>
              <a:cxnLst/>
              <a:rect l="l" t="t" r="r" b="b"/>
              <a:pathLst>
                <a:path w="3098" h="2662" extrusionOk="0">
                  <a:moveTo>
                    <a:pt x="1757" y="0"/>
                  </a:moveTo>
                  <a:cubicBezTo>
                    <a:pt x="555" y="0"/>
                    <a:pt x="1" y="1433"/>
                    <a:pt x="833" y="2265"/>
                  </a:cubicBezTo>
                  <a:cubicBezTo>
                    <a:pt x="1106" y="2538"/>
                    <a:pt x="1445" y="2662"/>
                    <a:pt x="1776" y="2662"/>
                  </a:cubicBezTo>
                  <a:cubicBezTo>
                    <a:pt x="2452" y="2662"/>
                    <a:pt x="3097" y="2147"/>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6" name="Google Shape;182;p16">
              <a:extLst>
                <a:ext uri="{FF2B5EF4-FFF2-40B4-BE49-F238E27FC236}">
                  <a16:creationId xmlns:a16="http://schemas.microsoft.com/office/drawing/2014/main" id="{0D043778-3629-9C38-6CC0-E3499397F9B3}"/>
                </a:ext>
              </a:extLst>
            </p:cNvPr>
            <p:cNvSpPr/>
            <p:nvPr/>
          </p:nvSpPr>
          <p:spPr>
            <a:xfrm>
              <a:off x="2059683" y="937622"/>
              <a:ext cx="119838" cy="102973"/>
            </a:xfrm>
            <a:custGeom>
              <a:avLst/>
              <a:gdLst/>
              <a:ahLst/>
              <a:cxnLst/>
              <a:rect l="l" t="t" r="r" b="b"/>
              <a:pathLst>
                <a:path w="3098" h="2662" extrusionOk="0">
                  <a:moveTo>
                    <a:pt x="1803" y="0"/>
                  </a:moveTo>
                  <a:cubicBezTo>
                    <a:pt x="601" y="0"/>
                    <a:pt x="1" y="1433"/>
                    <a:pt x="833" y="2265"/>
                  </a:cubicBezTo>
                  <a:cubicBezTo>
                    <a:pt x="1106" y="2538"/>
                    <a:pt x="1445" y="2662"/>
                    <a:pt x="1776" y="2662"/>
                  </a:cubicBezTo>
                  <a:cubicBezTo>
                    <a:pt x="2452" y="2662"/>
                    <a:pt x="3097" y="2147"/>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7" name="Google Shape;183;p16">
              <a:extLst>
                <a:ext uri="{FF2B5EF4-FFF2-40B4-BE49-F238E27FC236}">
                  <a16:creationId xmlns:a16="http://schemas.microsoft.com/office/drawing/2014/main" id="{CE3B1075-D04E-F051-532D-D632CE222E83}"/>
                </a:ext>
              </a:extLst>
            </p:cNvPr>
            <p:cNvSpPr/>
            <p:nvPr/>
          </p:nvSpPr>
          <p:spPr>
            <a:xfrm>
              <a:off x="2200915" y="937622"/>
              <a:ext cx="119838" cy="102973"/>
            </a:xfrm>
            <a:custGeom>
              <a:avLst/>
              <a:gdLst/>
              <a:ahLst/>
              <a:cxnLst/>
              <a:rect l="l" t="t" r="r" b="b"/>
              <a:pathLst>
                <a:path w="3098" h="2662" extrusionOk="0">
                  <a:moveTo>
                    <a:pt x="1803" y="0"/>
                  </a:moveTo>
                  <a:cubicBezTo>
                    <a:pt x="602" y="0"/>
                    <a:pt x="1" y="1433"/>
                    <a:pt x="833" y="2265"/>
                  </a:cubicBezTo>
                  <a:cubicBezTo>
                    <a:pt x="1106" y="2538"/>
                    <a:pt x="1445" y="2662"/>
                    <a:pt x="1776" y="2662"/>
                  </a:cubicBezTo>
                  <a:cubicBezTo>
                    <a:pt x="2452" y="2662"/>
                    <a:pt x="3097" y="2147"/>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8" name="Google Shape;184;p16">
              <a:extLst>
                <a:ext uri="{FF2B5EF4-FFF2-40B4-BE49-F238E27FC236}">
                  <a16:creationId xmlns:a16="http://schemas.microsoft.com/office/drawing/2014/main" id="{96EF90B8-8C50-DC81-3C24-4AD5C297084C}"/>
                </a:ext>
              </a:extLst>
            </p:cNvPr>
            <p:cNvSpPr/>
            <p:nvPr/>
          </p:nvSpPr>
          <p:spPr>
            <a:xfrm>
              <a:off x="2343965" y="937622"/>
              <a:ext cx="119800" cy="102973"/>
            </a:xfrm>
            <a:custGeom>
              <a:avLst/>
              <a:gdLst/>
              <a:ahLst/>
              <a:cxnLst/>
              <a:rect l="l" t="t" r="r" b="b"/>
              <a:pathLst>
                <a:path w="3097" h="2662" extrusionOk="0">
                  <a:moveTo>
                    <a:pt x="1756" y="0"/>
                  </a:moveTo>
                  <a:cubicBezTo>
                    <a:pt x="601" y="0"/>
                    <a:pt x="0" y="1433"/>
                    <a:pt x="832" y="2265"/>
                  </a:cubicBezTo>
                  <a:cubicBezTo>
                    <a:pt x="1106" y="2538"/>
                    <a:pt x="1444" y="2662"/>
                    <a:pt x="1775" y="2662"/>
                  </a:cubicBezTo>
                  <a:cubicBezTo>
                    <a:pt x="2451" y="2662"/>
                    <a:pt x="3097" y="2147"/>
                    <a:pt x="3097"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9" name="Google Shape;185;p16">
              <a:extLst>
                <a:ext uri="{FF2B5EF4-FFF2-40B4-BE49-F238E27FC236}">
                  <a16:creationId xmlns:a16="http://schemas.microsoft.com/office/drawing/2014/main" id="{EFA78A3B-6768-C808-9FC4-8FCC439BD7AC}"/>
                </a:ext>
              </a:extLst>
            </p:cNvPr>
            <p:cNvSpPr/>
            <p:nvPr/>
          </p:nvSpPr>
          <p:spPr>
            <a:xfrm>
              <a:off x="2485197" y="937622"/>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0" name="Google Shape;186;p16">
              <a:extLst>
                <a:ext uri="{FF2B5EF4-FFF2-40B4-BE49-F238E27FC236}">
                  <a16:creationId xmlns:a16="http://schemas.microsoft.com/office/drawing/2014/main" id="{4EE51CE1-E760-FA0D-EBB6-F34E7EAA5661}"/>
                </a:ext>
              </a:extLst>
            </p:cNvPr>
            <p:cNvSpPr/>
            <p:nvPr/>
          </p:nvSpPr>
          <p:spPr>
            <a:xfrm>
              <a:off x="2626429" y="937622"/>
              <a:ext cx="119838" cy="102973"/>
            </a:xfrm>
            <a:custGeom>
              <a:avLst/>
              <a:gdLst/>
              <a:ahLst/>
              <a:cxnLst/>
              <a:rect l="l" t="t" r="r" b="b"/>
              <a:pathLst>
                <a:path w="3098" h="2662" extrusionOk="0">
                  <a:moveTo>
                    <a:pt x="1757" y="0"/>
                  </a:moveTo>
                  <a:cubicBezTo>
                    <a:pt x="601" y="0"/>
                    <a:pt x="1" y="1433"/>
                    <a:pt x="833" y="2265"/>
                  </a:cubicBezTo>
                  <a:cubicBezTo>
                    <a:pt x="1106" y="2538"/>
                    <a:pt x="1445" y="2662"/>
                    <a:pt x="1776" y="2662"/>
                  </a:cubicBezTo>
                  <a:cubicBezTo>
                    <a:pt x="2452" y="2662"/>
                    <a:pt x="3097" y="2147"/>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1" name="Google Shape;187;p16">
              <a:extLst>
                <a:ext uri="{FF2B5EF4-FFF2-40B4-BE49-F238E27FC236}">
                  <a16:creationId xmlns:a16="http://schemas.microsoft.com/office/drawing/2014/main" id="{474E8B9A-87ED-2A2A-3F0E-E44E2D1A86A9}"/>
                </a:ext>
              </a:extLst>
            </p:cNvPr>
            <p:cNvSpPr/>
            <p:nvPr/>
          </p:nvSpPr>
          <p:spPr>
            <a:xfrm>
              <a:off x="2767660" y="937622"/>
              <a:ext cx="121618" cy="103785"/>
            </a:xfrm>
            <a:custGeom>
              <a:avLst/>
              <a:gdLst/>
              <a:ahLst/>
              <a:cxnLst/>
              <a:rect l="l" t="t" r="r" b="b"/>
              <a:pathLst>
                <a:path w="3144" h="2683" extrusionOk="0">
                  <a:moveTo>
                    <a:pt x="1803" y="0"/>
                  </a:moveTo>
                  <a:cubicBezTo>
                    <a:pt x="602" y="0"/>
                    <a:pt x="1" y="1433"/>
                    <a:pt x="833" y="2265"/>
                  </a:cubicBezTo>
                  <a:cubicBezTo>
                    <a:pt x="1122" y="2554"/>
                    <a:pt x="1471" y="2683"/>
                    <a:pt x="1809" y="2683"/>
                  </a:cubicBezTo>
                  <a:cubicBezTo>
                    <a:pt x="2498" y="2683"/>
                    <a:pt x="3144" y="2147"/>
                    <a:pt x="3144"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2" name="Google Shape;188;p16">
              <a:extLst>
                <a:ext uri="{FF2B5EF4-FFF2-40B4-BE49-F238E27FC236}">
                  <a16:creationId xmlns:a16="http://schemas.microsoft.com/office/drawing/2014/main" id="{7CF5DCDD-28D8-E930-F2E9-43B0686ED7E2}"/>
                </a:ext>
              </a:extLst>
            </p:cNvPr>
            <p:cNvSpPr/>
            <p:nvPr/>
          </p:nvSpPr>
          <p:spPr>
            <a:xfrm>
              <a:off x="2910710" y="937622"/>
              <a:ext cx="119800" cy="102625"/>
            </a:xfrm>
            <a:custGeom>
              <a:avLst/>
              <a:gdLst/>
              <a:ahLst/>
              <a:cxnLst/>
              <a:rect l="l" t="t" r="r" b="b"/>
              <a:pathLst>
                <a:path w="3097" h="2653" extrusionOk="0">
                  <a:moveTo>
                    <a:pt x="1756" y="0"/>
                  </a:moveTo>
                  <a:cubicBezTo>
                    <a:pt x="555" y="0"/>
                    <a:pt x="0" y="1433"/>
                    <a:pt x="832" y="2265"/>
                  </a:cubicBezTo>
                  <a:cubicBezTo>
                    <a:pt x="1085" y="2533"/>
                    <a:pt x="1405" y="2652"/>
                    <a:pt x="1723" y="2652"/>
                  </a:cubicBezTo>
                  <a:cubicBezTo>
                    <a:pt x="2392" y="2652"/>
                    <a:pt x="3051" y="2124"/>
                    <a:pt x="3051"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3" name="Google Shape;189;p16">
              <a:extLst>
                <a:ext uri="{FF2B5EF4-FFF2-40B4-BE49-F238E27FC236}">
                  <a16:creationId xmlns:a16="http://schemas.microsoft.com/office/drawing/2014/main" id="{5A1DA739-7873-E478-58BF-29874ED8210D}"/>
                </a:ext>
              </a:extLst>
            </p:cNvPr>
            <p:cNvSpPr/>
            <p:nvPr/>
          </p:nvSpPr>
          <p:spPr>
            <a:xfrm>
              <a:off x="3051942" y="937622"/>
              <a:ext cx="119800" cy="102973"/>
            </a:xfrm>
            <a:custGeom>
              <a:avLst/>
              <a:gdLst/>
              <a:ahLst/>
              <a:cxnLst/>
              <a:rect l="l" t="t" r="r" b="b"/>
              <a:pathLst>
                <a:path w="3097" h="2662" extrusionOk="0">
                  <a:moveTo>
                    <a:pt x="1757" y="0"/>
                  </a:moveTo>
                  <a:cubicBezTo>
                    <a:pt x="555" y="0"/>
                    <a:pt x="0" y="1433"/>
                    <a:pt x="832" y="2265"/>
                  </a:cubicBezTo>
                  <a:cubicBezTo>
                    <a:pt x="1106" y="2538"/>
                    <a:pt x="1444" y="2662"/>
                    <a:pt x="1776" y="2662"/>
                  </a:cubicBezTo>
                  <a:cubicBezTo>
                    <a:pt x="2452" y="2662"/>
                    <a:pt x="3097" y="2147"/>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4" name="Google Shape;190;p16">
              <a:extLst>
                <a:ext uri="{FF2B5EF4-FFF2-40B4-BE49-F238E27FC236}">
                  <a16:creationId xmlns:a16="http://schemas.microsoft.com/office/drawing/2014/main" id="{7626C165-7B46-AC90-E5E0-873ECF53396D}"/>
                </a:ext>
              </a:extLst>
            </p:cNvPr>
            <p:cNvSpPr/>
            <p:nvPr/>
          </p:nvSpPr>
          <p:spPr>
            <a:xfrm>
              <a:off x="3193174" y="937622"/>
              <a:ext cx="119838" cy="102973"/>
            </a:xfrm>
            <a:custGeom>
              <a:avLst/>
              <a:gdLst/>
              <a:ahLst/>
              <a:cxnLst/>
              <a:rect l="l" t="t" r="r" b="b"/>
              <a:pathLst>
                <a:path w="3098" h="2662" extrusionOk="0">
                  <a:moveTo>
                    <a:pt x="1757" y="0"/>
                  </a:moveTo>
                  <a:cubicBezTo>
                    <a:pt x="601" y="0"/>
                    <a:pt x="1" y="1433"/>
                    <a:pt x="832" y="2265"/>
                  </a:cubicBezTo>
                  <a:cubicBezTo>
                    <a:pt x="1106" y="2538"/>
                    <a:pt x="1445" y="2662"/>
                    <a:pt x="1776" y="2662"/>
                  </a:cubicBezTo>
                  <a:cubicBezTo>
                    <a:pt x="2452" y="2662"/>
                    <a:pt x="3097" y="2147"/>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5" name="Google Shape;191;p16">
              <a:extLst>
                <a:ext uri="{FF2B5EF4-FFF2-40B4-BE49-F238E27FC236}">
                  <a16:creationId xmlns:a16="http://schemas.microsoft.com/office/drawing/2014/main" id="{435DF300-0652-8DB2-8759-6AD59F283220}"/>
                </a:ext>
              </a:extLst>
            </p:cNvPr>
            <p:cNvSpPr/>
            <p:nvPr/>
          </p:nvSpPr>
          <p:spPr>
            <a:xfrm>
              <a:off x="3334406" y="937622"/>
              <a:ext cx="119838" cy="102625"/>
            </a:xfrm>
            <a:custGeom>
              <a:avLst/>
              <a:gdLst/>
              <a:ahLst/>
              <a:cxnLst/>
              <a:rect l="l" t="t" r="r" b="b"/>
              <a:pathLst>
                <a:path w="3098" h="2653" extrusionOk="0">
                  <a:moveTo>
                    <a:pt x="1757" y="0"/>
                  </a:moveTo>
                  <a:cubicBezTo>
                    <a:pt x="602" y="46"/>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6" name="Google Shape;192;p16">
              <a:extLst>
                <a:ext uri="{FF2B5EF4-FFF2-40B4-BE49-F238E27FC236}">
                  <a16:creationId xmlns:a16="http://schemas.microsoft.com/office/drawing/2014/main" id="{FB7A2C8B-40D1-47DE-0A06-712950BF89A3}"/>
                </a:ext>
              </a:extLst>
            </p:cNvPr>
            <p:cNvSpPr/>
            <p:nvPr/>
          </p:nvSpPr>
          <p:spPr>
            <a:xfrm>
              <a:off x="3475637" y="937622"/>
              <a:ext cx="119838" cy="103785"/>
            </a:xfrm>
            <a:custGeom>
              <a:avLst/>
              <a:gdLst/>
              <a:ahLst/>
              <a:cxnLst/>
              <a:rect l="l" t="t" r="r" b="b"/>
              <a:pathLst>
                <a:path w="3098" h="2683" extrusionOk="0">
                  <a:moveTo>
                    <a:pt x="1803" y="0"/>
                  </a:moveTo>
                  <a:cubicBezTo>
                    <a:pt x="602" y="0"/>
                    <a:pt x="1" y="1433"/>
                    <a:pt x="833" y="2265"/>
                  </a:cubicBezTo>
                  <a:cubicBezTo>
                    <a:pt x="1106" y="2554"/>
                    <a:pt x="1445" y="2683"/>
                    <a:pt x="1777" y="2683"/>
                  </a:cubicBezTo>
                  <a:cubicBezTo>
                    <a:pt x="2452" y="2683"/>
                    <a:pt x="3097" y="2147"/>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7" name="Google Shape;193;p16">
              <a:extLst>
                <a:ext uri="{FF2B5EF4-FFF2-40B4-BE49-F238E27FC236}">
                  <a16:creationId xmlns:a16="http://schemas.microsoft.com/office/drawing/2014/main" id="{081CC073-7F5B-C54E-A39A-259BAFA76D97}"/>
                </a:ext>
              </a:extLst>
            </p:cNvPr>
            <p:cNvSpPr/>
            <p:nvPr/>
          </p:nvSpPr>
          <p:spPr>
            <a:xfrm>
              <a:off x="3618687" y="937622"/>
              <a:ext cx="119800" cy="102973"/>
            </a:xfrm>
            <a:custGeom>
              <a:avLst/>
              <a:gdLst/>
              <a:ahLst/>
              <a:cxnLst/>
              <a:rect l="l" t="t" r="r" b="b"/>
              <a:pathLst>
                <a:path w="3097" h="2662" extrusionOk="0">
                  <a:moveTo>
                    <a:pt x="1757" y="0"/>
                  </a:moveTo>
                  <a:cubicBezTo>
                    <a:pt x="555" y="0"/>
                    <a:pt x="0" y="1433"/>
                    <a:pt x="832" y="2265"/>
                  </a:cubicBezTo>
                  <a:cubicBezTo>
                    <a:pt x="1106" y="2538"/>
                    <a:pt x="1444" y="2662"/>
                    <a:pt x="1775" y="2662"/>
                  </a:cubicBezTo>
                  <a:cubicBezTo>
                    <a:pt x="2451" y="2662"/>
                    <a:pt x="3097" y="2147"/>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8" name="Google Shape;194;p16">
              <a:extLst>
                <a:ext uri="{FF2B5EF4-FFF2-40B4-BE49-F238E27FC236}">
                  <a16:creationId xmlns:a16="http://schemas.microsoft.com/office/drawing/2014/main" id="{7BC4CAA2-1CC2-3347-DB6B-0AAD48C66318}"/>
                </a:ext>
              </a:extLst>
            </p:cNvPr>
            <p:cNvSpPr/>
            <p:nvPr/>
          </p:nvSpPr>
          <p:spPr>
            <a:xfrm>
              <a:off x="3759919" y="937622"/>
              <a:ext cx="119800" cy="102973"/>
            </a:xfrm>
            <a:custGeom>
              <a:avLst/>
              <a:gdLst/>
              <a:ahLst/>
              <a:cxnLst/>
              <a:rect l="l" t="t" r="r" b="b"/>
              <a:pathLst>
                <a:path w="3097" h="2662" extrusionOk="0">
                  <a:moveTo>
                    <a:pt x="1757" y="0"/>
                  </a:moveTo>
                  <a:cubicBezTo>
                    <a:pt x="601" y="0"/>
                    <a:pt x="0" y="1433"/>
                    <a:pt x="832" y="2265"/>
                  </a:cubicBezTo>
                  <a:cubicBezTo>
                    <a:pt x="1106" y="2538"/>
                    <a:pt x="1444" y="2662"/>
                    <a:pt x="1776" y="2662"/>
                  </a:cubicBezTo>
                  <a:cubicBezTo>
                    <a:pt x="2452" y="2662"/>
                    <a:pt x="3097" y="2147"/>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9" name="Google Shape;195;p16">
              <a:extLst>
                <a:ext uri="{FF2B5EF4-FFF2-40B4-BE49-F238E27FC236}">
                  <a16:creationId xmlns:a16="http://schemas.microsoft.com/office/drawing/2014/main" id="{DF9B99E1-D0AC-B664-0CED-5D8D6ED3B4B2}"/>
                </a:ext>
              </a:extLst>
            </p:cNvPr>
            <p:cNvSpPr/>
            <p:nvPr/>
          </p:nvSpPr>
          <p:spPr>
            <a:xfrm>
              <a:off x="3901151" y="937622"/>
              <a:ext cx="119838" cy="102973"/>
            </a:xfrm>
            <a:custGeom>
              <a:avLst/>
              <a:gdLst/>
              <a:ahLst/>
              <a:cxnLst/>
              <a:rect l="l" t="t" r="r" b="b"/>
              <a:pathLst>
                <a:path w="3098" h="2662" extrusionOk="0">
                  <a:moveTo>
                    <a:pt x="1757" y="0"/>
                  </a:moveTo>
                  <a:cubicBezTo>
                    <a:pt x="601" y="0"/>
                    <a:pt x="1" y="1433"/>
                    <a:pt x="833" y="2265"/>
                  </a:cubicBezTo>
                  <a:cubicBezTo>
                    <a:pt x="1106" y="2538"/>
                    <a:pt x="1445" y="2662"/>
                    <a:pt x="1776" y="2662"/>
                  </a:cubicBezTo>
                  <a:cubicBezTo>
                    <a:pt x="2452" y="2662"/>
                    <a:pt x="3097" y="2147"/>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0" name="Google Shape;196;p16">
              <a:extLst>
                <a:ext uri="{FF2B5EF4-FFF2-40B4-BE49-F238E27FC236}">
                  <a16:creationId xmlns:a16="http://schemas.microsoft.com/office/drawing/2014/main" id="{78B73133-067B-3DC1-75B7-DB253C5390EE}"/>
                </a:ext>
              </a:extLst>
            </p:cNvPr>
            <p:cNvSpPr/>
            <p:nvPr/>
          </p:nvSpPr>
          <p:spPr>
            <a:xfrm>
              <a:off x="4042382" y="937622"/>
              <a:ext cx="119838" cy="102973"/>
            </a:xfrm>
            <a:custGeom>
              <a:avLst/>
              <a:gdLst/>
              <a:ahLst/>
              <a:cxnLst/>
              <a:rect l="l" t="t" r="r" b="b"/>
              <a:pathLst>
                <a:path w="3098" h="2662" extrusionOk="0">
                  <a:moveTo>
                    <a:pt x="1757" y="0"/>
                  </a:moveTo>
                  <a:cubicBezTo>
                    <a:pt x="602" y="0"/>
                    <a:pt x="1" y="1433"/>
                    <a:pt x="833" y="2265"/>
                  </a:cubicBezTo>
                  <a:cubicBezTo>
                    <a:pt x="1106" y="2538"/>
                    <a:pt x="1445" y="2662"/>
                    <a:pt x="1776" y="2662"/>
                  </a:cubicBezTo>
                  <a:cubicBezTo>
                    <a:pt x="2452" y="2662"/>
                    <a:pt x="3097" y="2147"/>
                    <a:pt x="3097" y="1340"/>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1" name="Google Shape;197;p16">
              <a:extLst>
                <a:ext uri="{FF2B5EF4-FFF2-40B4-BE49-F238E27FC236}">
                  <a16:creationId xmlns:a16="http://schemas.microsoft.com/office/drawing/2014/main" id="{697C0562-3CA4-6B10-7DB7-6A1B06848D07}"/>
                </a:ext>
              </a:extLst>
            </p:cNvPr>
            <p:cNvSpPr/>
            <p:nvPr/>
          </p:nvSpPr>
          <p:spPr>
            <a:xfrm>
              <a:off x="4183614" y="937622"/>
              <a:ext cx="121618" cy="103785"/>
            </a:xfrm>
            <a:custGeom>
              <a:avLst/>
              <a:gdLst/>
              <a:ahLst/>
              <a:cxnLst/>
              <a:rect l="l" t="t" r="r" b="b"/>
              <a:pathLst>
                <a:path w="3144" h="2683" extrusionOk="0">
                  <a:moveTo>
                    <a:pt x="1803" y="0"/>
                  </a:moveTo>
                  <a:cubicBezTo>
                    <a:pt x="602" y="0"/>
                    <a:pt x="1" y="1433"/>
                    <a:pt x="833" y="2265"/>
                  </a:cubicBezTo>
                  <a:cubicBezTo>
                    <a:pt x="1122" y="2554"/>
                    <a:pt x="1471" y="2683"/>
                    <a:pt x="1809" y="2683"/>
                  </a:cubicBezTo>
                  <a:cubicBezTo>
                    <a:pt x="2499" y="2683"/>
                    <a:pt x="3144" y="2147"/>
                    <a:pt x="3144" y="1340"/>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2" name="Google Shape;198;p16">
              <a:extLst>
                <a:ext uri="{FF2B5EF4-FFF2-40B4-BE49-F238E27FC236}">
                  <a16:creationId xmlns:a16="http://schemas.microsoft.com/office/drawing/2014/main" id="{A3A6C37C-62E2-05A5-0F26-BE64B45FA82C}"/>
                </a:ext>
              </a:extLst>
            </p:cNvPr>
            <p:cNvSpPr/>
            <p:nvPr/>
          </p:nvSpPr>
          <p:spPr>
            <a:xfrm>
              <a:off x="4326664" y="937622"/>
              <a:ext cx="119800" cy="102973"/>
            </a:xfrm>
            <a:custGeom>
              <a:avLst/>
              <a:gdLst/>
              <a:ahLst/>
              <a:cxnLst/>
              <a:rect l="l" t="t" r="r" b="b"/>
              <a:pathLst>
                <a:path w="3097" h="2662" extrusionOk="0">
                  <a:moveTo>
                    <a:pt x="1757" y="0"/>
                  </a:moveTo>
                  <a:cubicBezTo>
                    <a:pt x="555" y="0"/>
                    <a:pt x="0" y="1433"/>
                    <a:pt x="832" y="2265"/>
                  </a:cubicBezTo>
                  <a:cubicBezTo>
                    <a:pt x="1106" y="2538"/>
                    <a:pt x="1444" y="2662"/>
                    <a:pt x="1776" y="2662"/>
                  </a:cubicBezTo>
                  <a:cubicBezTo>
                    <a:pt x="2452" y="2662"/>
                    <a:pt x="3097" y="2147"/>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3" name="Google Shape;199;p16">
              <a:extLst>
                <a:ext uri="{FF2B5EF4-FFF2-40B4-BE49-F238E27FC236}">
                  <a16:creationId xmlns:a16="http://schemas.microsoft.com/office/drawing/2014/main" id="{C38D8BAF-AE86-27B9-9CD5-AA78442DFEBE}"/>
                </a:ext>
              </a:extLst>
            </p:cNvPr>
            <p:cNvSpPr/>
            <p:nvPr/>
          </p:nvSpPr>
          <p:spPr>
            <a:xfrm>
              <a:off x="4467896" y="937622"/>
              <a:ext cx="119838" cy="102973"/>
            </a:xfrm>
            <a:custGeom>
              <a:avLst/>
              <a:gdLst/>
              <a:ahLst/>
              <a:cxnLst/>
              <a:rect l="l" t="t" r="r" b="b"/>
              <a:pathLst>
                <a:path w="3098" h="2662" extrusionOk="0">
                  <a:moveTo>
                    <a:pt x="1757" y="0"/>
                  </a:moveTo>
                  <a:cubicBezTo>
                    <a:pt x="555" y="0"/>
                    <a:pt x="1" y="1433"/>
                    <a:pt x="832" y="2265"/>
                  </a:cubicBezTo>
                  <a:cubicBezTo>
                    <a:pt x="1106" y="2538"/>
                    <a:pt x="1445" y="2662"/>
                    <a:pt x="1776" y="2662"/>
                  </a:cubicBezTo>
                  <a:cubicBezTo>
                    <a:pt x="2452" y="2662"/>
                    <a:pt x="3097" y="2147"/>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4" name="Google Shape;200;p16">
              <a:extLst>
                <a:ext uri="{FF2B5EF4-FFF2-40B4-BE49-F238E27FC236}">
                  <a16:creationId xmlns:a16="http://schemas.microsoft.com/office/drawing/2014/main" id="{201B8404-7EEB-4483-3958-00C561006429}"/>
                </a:ext>
              </a:extLst>
            </p:cNvPr>
            <p:cNvSpPr/>
            <p:nvPr/>
          </p:nvSpPr>
          <p:spPr>
            <a:xfrm>
              <a:off x="4609128" y="937622"/>
              <a:ext cx="119838" cy="102973"/>
            </a:xfrm>
            <a:custGeom>
              <a:avLst/>
              <a:gdLst/>
              <a:ahLst/>
              <a:cxnLst/>
              <a:rect l="l" t="t" r="r" b="b"/>
              <a:pathLst>
                <a:path w="3098" h="2662" extrusionOk="0">
                  <a:moveTo>
                    <a:pt x="1803" y="0"/>
                  </a:moveTo>
                  <a:cubicBezTo>
                    <a:pt x="602" y="0"/>
                    <a:pt x="1" y="1433"/>
                    <a:pt x="833" y="2265"/>
                  </a:cubicBezTo>
                  <a:cubicBezTo>
                    <a:pt x="1106" y="2538"/>
                    <a:pt x="1445" y="2662"/>
                    <a:pt x="1776" y="2662"/>
                  </a:cubicBezTo>
                  <a:cubicBezTo>
                    <a:pt x="2452" y="2662"/>
                    <a:pt x="3097" y="2147"/>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5" name="Google Shape;201;p16">
              <a:extLst>
                <a:ext uri="{FF2B5EF4-FFF2-40B4-BE49-F238E27FC236}">
                  <a16:creationId xmlns:a16="http://schemas.microsoft.com/office/drawing/2014/main" id="{90FF2840-F8E7-FBDA-5EA5-BED98F419F69}"/>
                </a:ext>
              </a:extLst>
            </p:cNvPr>
            <p:cNvSpPr/>
            <p:nvPr/>
          </p:nvSpPr>
          <p:spPr>
            <a:xfrm>
              <a:off x="4750359" y="937622"/>
              <a:ext cx="119838" cy="102973"/>
            </a:xfrm>
            <a:custGeom>
              <a:avLst/>
              <a:gdLst/>
              <a:ahLst/>
              <a:cxnLst/>
              <a:rect l="l" t="t" r="r" b="b"/>
              <a:pathLst>
                <a:path w="3098" h="2662" extrusionOk="0">
                  <a:moveTo>
                    <a:pt x="1803" y="0"/>
                  </a:moveTo>
                  <a:cubicBezTo>
                    <a:pt x="602" y="0"/>
                    <a:pt x="1" y="1433"/>
                    <a:pt x="879" y="2265"/>
                  </a:cubicBezTo>
                  <a:cubicBezTo>
                    <a:pt x="1153" y="2538"/>
                    <a:pt x="1486" y="2662"/>
                    <a:pt x="1811" y="2662"/>
                  </a:cubicBezTo>
                  <a:cubicBezTo>
                    <a:pt x="2473" y="2662"/>
                    <a:pt x="3097" y="2147"/>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6" name="Google Shape;202;p16">
              <a:extLst>
                <a:ext uri="{FF2B5EF4-FFF2-40B4-BE49-F238E27FC236}">
                  <a16:creationId xmlns:a16="http://schemas.microsoft.com/office/drawing/2014/main" id="{0A90D03C-4EBA-A6EB-5E86-33E07032F15C}"/>
                </a:ext>
              </a:extLst>
            </p:cNvPr>
            <p:cNvSpPr/>
            <p:nvPr/>
          </p:nvSpPr>
          <p:spPr>
            <a:xfrm>
              <a:off x="4891630" y="937622"/>
              <a:ext cx="121579" cy="103785"/>
            </a:xfrm>
            <a:custGeom>
              <a:avLst/>
              <a:gdLst/>
              <a:ahLst/>
              <a:cxnLst/>
              <a:rect l="l" t="t" r="r" b="b"/>
              <a:pathLst>
                <a:path w="3143" h="2683" extrusionOk="0">
                  <a:moveTo>
                    <a:pt x="1803" y="0"/>
                  </a:moveTo>
                  <a:cubicBezTo>
                    <a:pt x="601" y="0"/>
                    <a:pt x="0" y="1433"/>
                    <a:pt x="878" y="2265"/>
                  </a:cubicBezTo>
                  <a:cubicBezTo>
                    <a:pt x="1152" y="2554"/>
                    <a:pt x="1491" y="2683"/>
                    <a:pt x="1822" y="2683"/>
                  </a:cubicBezTo>
                  <a:cubicBezTo>
                    <a:pt x="2498" y="2683"/>
                    <a:pt x="3143" y="2147"/>
                    <a:pt x="3143" y="1340"/>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7" name="Google Shape;203;p16">
              <a:extLst>
                <a:ext uri="{FF2B5EF4-FFF2-40B4-BE49-F238E27FC236}">
                  <a16:creationId xmlns:a16="http://schemas.microsoft.com/office/drawing/2014/main" id="{381C8746-C005-4DE7-F3FB-F7ED94E35191}"/>
                </a:ext>
              </a:extLst>
            </p:cNvPr>
            <p:cNvSpPr/>
            <p:nvPr/>
          </p:nvSpPr>
          <p:spPr>
            <a:xfrm>
              <a:off x="5034641" y="937622"/>
              <a:ext cx="119800" cy="102973"/>
            </a:xfrm>
            <a:custGeom>
              <a:avLst/>
              <a:gdLst/>
              <a:ahLst/>
              <a:cxnLst/>
              <a:rect l="l" t="t" r="r" b="b"/>
              <a:pathLst>
                <a:path w="3097" h="2662" extrusionOk="0">
                  <a:moveTo>
                    <a:pt x="1757" y="0"/>
                  </a:moveTo>
                  <a:cubicBezTo>
                    <a:pt x="601" y="0"/>
                    <a:pt x="0" y="1433"/>
                    <a:pt x="832" y="2265"/>
                  </a:cubicBezTo>
                  <a:cubicBezTo>
                    <a:pt x="1106" y="2538"/>
                    <a:pt x="1444" y="2662"/>
                    <a:pt x="1776" y="2662"/>
                  </a:cubicBezTo>
                  <a:cubicBezTo>
                    <a:pt x="2452" y="2662"/>
                    <a:pt x="3097" y="2147"/>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8" name="Google Shape;204;p16">
              <a:extLst>
                <a:ext uri="{FF2B5EF4-FFF2-40B4-BE49-F238E27FC236}">
                  <a16:creationId xmlns:a16="http://schemas.microsoft.com/office/drawing/2014/main" id="{10C88C8C-5543-2754-E0BB-44E98CCC180C}"/>
                </a:ext>
              </a:extLst>
            </p:cNvPr>
            <p:cNvSpPr/>
            <p:nvPr/>
          </p:nvSpPr>
          <p:spPr>
            <a:xfrm>
              <a:off x="5175873" y="937622"/>
              <a:ext cx="119838" cy="102973"/>
            </a:xfrm>
            <a:custGeom>
              <a:avLst/>
              <a:gdLst/>
              <a:ahLst/>
              <a:cxnLst/>
              <a:rect l="l" t="t" r="r" b="b"/>
              <a:pathLst>
                <a:path w="3098" h="2662" extrusionOk="0">
                  <a:moveTo>
                    <a:pt x="1757" y="0"/>
                  </a:moveTo>
                  <a:cubicBezTo>
                    <a:pt x="601" y="0"/>
                    <a:pt x="1" y="1433"/>
                    <a:pt x="833" y="2265"/>
                  </a:cubicBezTo>
                  <a:cubicBezTo>
                    <a:pt x="1106" y="2538"/>
                    <a:pt x="1445" y="2662"/>
                    <a:pt x="1776" y="2662"/>
                  </a:cubicBezTo>
                  <a:cubicBezTo>
                    <a:pt x="2452" y="2662"/>
                    <a:pt x="3097" y="2147"/>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9" name="Google Shape;205;p16">
              <a:extLst>
                <a:ext uri="{FF2B5EF4-FFF2-40B4-BE49-F238E27FC236}">
                  <a16:creationId xmlns:a16="http://schemas.microsoft.com/office/drawing/2014/main" id="{4CD3E4DF-3FEE-8156-F7ED-A4949766044A}"/>
                </a:ext>
              </a:extLst>
            </p:cNvPr>
            <p:cNvSpPr/>
            <p:nvPr/>
          </p:nvSpPr>
          <p:spPr>
            <a:xfrm>
              <a:off x="5317105" y="937622"/>
              <a:ext cx="119838" cy="102973"/>
            </a:xfrm>
            <a:custGeom>
              <a:avLst/>
              <a:gdLst/>
              <a:ahLst/>
              <a:cxnLst/>
              <a:rect l="l" t="t" r="r" b="b"/>
              <a:pathLst>
                <a:path w="3098" h="2662" extrusionOk="0">
                  <a:moveTo>
                    <a:pt x="1803" y="0"/>
                  </a:moveTo>
                  <a:cubicBezTo>
                    <a:pt x="602" y="0"/>
                    <a:pt x="1" y="1433"/>
                    <a:pt x="833" y="2265"/>
                  </a:cubicBezTo>
                  <a:cubicBezTo>
                    <a:pt x="1106" y="2538"/>
                    <a:pt x="1445" y="2662"/>
                    <a:pt x="1776" y="2662"/>
                  </a:cubicBezTo>
                  <a:cubicBezTo>
                    <a:pt x="2452" y="2662"/>
                    <a:pt x="3097" y="2147"/>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0" name="Google Shape;206;p16">
              <a:extLst>
                <a:ext uri="{FF2B5EF4-FFF2-40B4-BE49-F238E27FC236}">
                  <a16:creationId xmlns:a16="http://schemas.microsoft.com/office/drawing/2014/main" id="{ACCAF61A-50AE-028B-89A6-0860CAE69683}"/>
                </a:ext>
              </a:extLst>
            </p:cNvPr>
            <p:cNvSpPr/>
            <p:nvPr/>
          </p:nvSpPr>
          <p:spPr>
            <a:xfrm>
              <a:off x="5460154" y="937622"/>
              <a:ext cx="119800" cy="102973"/>
            </a:xfrm>
            <a:custGeom>
              <a:avLst/>
              <a:gdLst/>
              <a:ahLst/>
              <a:cxnLst/>
              <a:rect l="l" t="t" r="r" b="b"/>
              <a:pathLst>
                <a:path w="3097" h="2662" extrusionOk="0">
                  <a:moveTo>
                    <a:pt x="1756" y="0"/>
                  </a:moveTo>
                  <a:cubicBezTo>
                    <a:pt x="555" y="0"/>
                    <a:pt x="0" y="1433"/>
                    <a:pt x="832" y="2265"/>
                  </a:cubicBezTo>
                  <a:cubicBezTo>
                    <a:pt x="1106" y="2538"/>
                    <a:pt x="1444" y="2662"/>
                    <a:pt x="1775" y="2662"/>
                  </a:cubicBezTo>
                  <a:cubicBezTo>
                    <a:pt x="2451" y="2662"/>
                    <a:pt x="3097" y="2147"/>
                    <a:pt x="3097"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1" name="Google Shape;207;p16">
              <a:extLst>
                <a:ext uri="{FF2B5EF4-FFF2-40B4-BE49-F238E27FC236}">
                  <a16:creationId xmlns:a16="http://schemas.microsoft.com/office/drawing/2014/main" id="{4BB4D348-20D5-7A60-C430-9ACE58D0EC97}"/>
                </a:ext>
              </a:extLst>
            </p:cNvPr>
            <p:cNvSpPr/>
            <p:nvPr/>
          </p:nvSpPr>
          <p:spPr>
            <a:xfrm>
              <a:off x="5601386" y="937622"/>
              <a:ext cx="119800" cy="103785"/>
            </a:xfrm>
            <a:custGeom>
              <a:avLst/>
              <a:gdLst/>
              <a:ahLst/>
              <a:cxnLst/>
              <a:rect l="l" t="t" r="r" b="b"/>
              <a:pathLst>
                <a:path w="3097" h="2683" extrusionOk="0">
                  <a:moveTo>
                    <a:pt x="1757" y="0"/>
                  </a:moveTo>
                  <a:cubicBezTo>
                    <a:pt x="555" y="0"/>
                    <a:pt x="0" y="1433"/>
                    <a:pt x="832" y="2265"/>
                  </a:cubicBezTo>
                  <a:cubicBezTo>
                    <a:pt x="1106" y="2554"/>
                    <a:pt x="1445" y="2683"/>
                    <a:pt x="1776" y="2683"/>
                  </a:cubicBezTo>
                  <a:cubicBezTo>
                    <a:pt x="2452" y="2683"/>
                    <a:pt x="3097" y="2147"/>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2" name="Google Shape;208;p16">
              <a:extLst>
                <a:ext uri="{FF2B5EF4-FFF2-40B4-BE49-F238E27FC236}">
                  <a16:creationId xmlns:a16="http://schemas.microsoft.com/office/drawing/2014/main" id="{9862BBF6-99BD-BA50-7F25-DA7829AF3C04}"/>
                </a:ext>
              </a:extLst>
            </p:cNvPr>
            <p:cNvSpPr/>
            <p:nvPr/>
          </p:nvSpPr>
          <p:spPr>
            <a:xfrm>
              <a:off x="5742618" y="937622"/>
              <a:ext cx="119838" cy="102973"/>
            </a:xfrm>
            <a:custGeom>
              <a:avLst/>
              <a:gdLst/>
              <a:ahLst/>
              <a:cxnLst/>
              <a:rect l="l" t="t" r="r" b="b"/>
              <a:pathLst>
                <a:path w="3098" h="2662" extrusionOk="0">
                  <a:moveTo>
                    <a:pt x="1757" y="0"/>
                  </a:moveTo>
                  <a:cubicBezTo>
                    <a:pt x="601" y="0"/>
                    <a:pt x="1" y="1433"/>
                    <a:pt x="832" y="2265"/>
                  </a:cubicBezTo>
                  <a:cubicBezTo>
                    <a:pt x="1106" y="2538"/>
                    <a:pt x="1445" y="2662"/>
                    <a:pt x="1776" y="2662"/>
                  </a:cubicBezTo>
                  <a:cubicBezTo>
                    <a:pt x="2452" y="2662"/>
                    <a:pt x="3097" y="2147"/>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3" name="Google Shape;209;p16">
              <a:extLst>
                <a:ext uri="{FF2B5EF4-FFF2-40B4-BE49-F238E27FC236}">
                  <a16:creationId xmlns:a16="http://schemas.microsoft.com/office/drawing/2014/main" id="{9256B249-82A1-9F5B-7D23-2B0A834736BA}"/>
                </a:ext>
              </a:extLst>
            </p:cNvPr>
            <p:cNvSpPr/>
            <p:nvPr/>
          </p:nvSpPr>
          <p:spPr>
            <a:xfrm>
              <a:off x="5883850" y="937622"/>
              <a:ext cx="119838" cy="102973"/>
            </a:xfrm>
            <a:custGeom>
              <a:avLst/>
              <a:gdLst/>
              <a:ahLst/>
              <a:cxnLst/>
              <a:rect l="l" t="t" r="r" b="b"/>
              <a:pathLst>
                <a:path w="3098" h="2662" extrusionOk="0">
                  <a:moveTo>
                    <a:pt x="1803" y="0"/>
                  </a:moveTo>
                  <a:cubicBezTo>
                    <a:pt x="602" y="0"/>
                    <a:pt x="1" y="1433"/>
                    <a:pt x="833" y="2265"/>
                  </a:cubicBezTo>
                  <a:cubicBezTo>
                    <a:pt x="1106" y="2538"/>
                    <a:pt x="1445" y="2662"/>
                    <a:pt x="1776" y="2662"/>
                  </a:cubicBezTo>
                  <a:cubicBezTo>
                    <a:pt x="2452" y="2662"/>
                    <a:pt x="3097" y="2147"/>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4" name="Google Shape;210;p16">
              <a:extLst>
                <a:ext uri="{FF2B5EF4-FFF2-40B4-BE49-F238E27FC236}">
                  <a16:creationId xmlns:a16="http://schemas.microsoft.com/office/drawing/2014/main" id="{1775C9D1-1D9A-3E1A-C3C5-1C9E7981472E}"/>
                </a:ext>
              </a:extLst>
            </p:cNvPr>
            <p:cNvSpPr/>
            <p:nvPr/>
          </p:nvSpPr>
          <p:spPr>
            <a:xfrm>
              <a:off x="6025081" y="937622"/>
              <a:ext cx="119838" cy="102973"/>
            </a:xfrm>
            <a:custGeom>
              <a:avLst/>
              <a:gdLst/>
              <a:ahLst/>
              <a:cxnLst/>
              <a:rect l="l" t="t" r="r" b="b"/>
              <a:pathLst>
                <a:path w="3098" h="2662" extrusionOk="0">
                  <a:moveTo>
                    <a:pt x="1803" y="0"/>
                  </a:moveTo>
                  <a:cubicBezTo>
                    <a:pt x="602" y="0"/>
                    <a:pt x="1" y="1433"/>
                    <a:pt x="879" y="2265"/>
                  </a:cubicBezTo>
                  <a:cubicBezTo>
                    <a:pt x="1153" y="2538"/>
                    <a:pt x="1486" y="2662"/>
                    <a:pt x="1811" y="2662"/>
                  </a:cubicBezTo>
                  <a:cubicBezTo>
                    <a:pt x="2473" y="2662"/>
                    <a:pt x="3097" y="2147"/>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5" name="Google Shape;211;p16">
              <a:extLst>
                <a:ext uri="{FF2B5EF4-FFF2-40B4-BE49-F238E27FC236}">
                  <a16:creationId xmlns:a16="http://schemas.microsoft.com/office/drawing/2014/main" id="{41871AE3-7C62-13BE-45F2-C18C855C10EB}"/>
                </a:ext>
              </a:extLst>
            </p:cNvPr>
            <p:cNvSpPr/>
            <p:nvPr/>
          </p:nvSpPr>
          <p:spPr>
            <a:xfrm>
              <a:off x="6168131" y="937622"/>
              <a:ext cx="119800" cy="102973"/>
            </a:xfrm>
            <a:custGeom>
              <a:avLst/>
              <a:gdLst/>
              <a:ahLst/>
              <a:cxnLst/>
              <a:rect l="l" t="t" r="r" b="b"/>
              <a:pathLst>
                <a:path w="3097" h="2662" extrusionOk="0">
                  <a:moveTo>
                    <a:pt x="1757" y="0"/>
                  </a:moveTo>
                  <a:cubicBezTo>
                    <a:pt x="555" y="0"/>
                    <a:pt x="0" y="1433"/>
                    <a:pt x="832" y="2265"/>
                  </a:cubicBezTo>
                  <a:cubicBezTo>
                    <a:pt x="1106" y="2538"/>
                    <a:pt x="1444" y="2662"/>
                    <a:pt x="1775" y="2662"/>
                  </a:cubicBezTo>
                  <a:cubicBezTo>
                    <a:pt x="2451" y="2662"/>
                    <a:pt x="3097" y="2147"/>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6" name="Google Shape;212;p16">
              <a:extLst>
                <a:ext uri="{FF2B5EF4-FFF2-40B4-BE49-F238E27FC236}">
                  <a16:creationId xmlns:a16="http://schemas.microsoft.com/office/drawing/2014/main" id="{8ADC9D3D-45D2-595B-52E0-134CF19DA2C4}"/>
                </a:ext>
              </a:extLst>
            </p:cNvPr>
            <p:cNvSpPr/>
            <p:nvPr/>
          </p:nvSpPr>
          <p:spPr>
            <a:xfrm>
              <a:off x="6309363" y="937622"/>
              <a:ext cx="119838" cy="103785"/>
            </a:xfrm>
            <a:custGeom>
              <a:avLst/>
              <a:gdLst/>
              <a:ahLst/>
              <a:cxnLst/>
              <a:rect l="l" t="t" r="r" b="b"/>
              <a:pathLst>
                <a:path w="3098" h="2683" extrusionOk="0">
                  <a:moveTo>
                    <a:pt x="1757" y="0"/>
                  </a:moveTo>
                  <a:cubicBezTo>
                    <a:pt x="601" y="0"/>
                    <a:pt x="0" y="1433"/>
                    <a:pt x="832" y="2265"/>
                  </a:cubicBezTo>
                  <a:cubicBezTo>
                    <a:pt x="1106" y="2554"/>
                    <a:pt x="1445" y="2683"/>
                    <a:pt x="1776" y="2683"/>
                  </a:cubicBezTo>
                  <a:cubicBezTo>
                    <a:pt x="2452" y="2683"/>
                    <a:pt x="3097" y="2147"/>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7" name="Google Shape;213;p16">
              <a:extLst>
                <a:ext uri="{FF2B5EF4-FFF2-40B4-BE49-F238E27FC236}">
                  <a16:creationId xmlns:a16="http://schemas.microsoft.com/office/drawing/2014/main" id="{C000E78C-FE07-FEB3-7302-13BA01EB8D68}"/>
                </a:ext>
              </a:extLst>
            </p:cNvPr>
            <p:cNvSpPr/>
            <p:nvPr/>
          </p:nvSpPr>
          <p:spPr>
            <a:xfrm>
              <a:off x="1777220" y="1078854"/>
              <a:ext cx="119800" cy="102625"/>
            </a:xfrm>
            <a:custGeom>
              <a:avLst/>
              <a:gdLst/>
              <a:ahLst/>
              <a:cxnLst/>
              <a:rect l="l" t="t" r="r" b="b"/>
              <a:pathLst>
                <a:path w="3097" h="2653" extrusionOk="0">
                  <a:moveTo>
                    <a:pt x="1757" y="0"/>
                  </a:moveTo>
                  <a:cubicBezTo>
                    <a:pt x="601" y="0"/>
                    <a:pt x="0" y="1433"/>
                    <a:pt x="832" y="2265"/>
                  </a:cubicBezTo>
                  <a:cubicBezTo>
                    <a:pt x="1085" y="2533"/>
                    <a:pt x="1406" y="2652"/>
                    <a:pt x="1725" y="2652"/>
                  </a:cubicBezTo>
                  <a:cubicBezTo>
                    <a:pt x="2397" y="2652"/>
                    <a:pt x="3066"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8" name="Google Shape;214;p16">
              <a:extLst>
                <a:ext uri="{FF2B5EF4-FFF2-40B4-BE49-F238E27FC236}">
                  <a16:creationId xmlns:a16="http://schemas.microsoft.com/office/drawing/2014/main" id="{4E3BB6BD-2F3B-87CE-C318-B649E25E49B7}"/>
                </a:ext>
              </a:extLst>
            </p:cNvPr>
            <p:cNvSpPr/>
            <p:nvPr/>
          </p:nvSpPr>
          <p:spPr>
            <a:xfrm>
              <a:off x="1920231" y="1078854"/>
              <a:ext cx="119838" cy="102625"/>
            </a:xfrm>
            <a:custGeom>
              <a:avLst/>
              <a:gdLst/>
              <a:ahLst/>
              <a:cxnLst/>
              <a:rect l="l" t="t" r="r" b="b"/>
              <a:pathLst>
                <a:path w="3098" h="2653" extrusionOk="0">
                  <a:moveTo>
                    <a:pt x="1711" y="0"/>
                  </a:moveTo>
                  <a:cubicBezTo>
                    <a:pt x="555" y="47"/>
                    <a:pt x="1" y="1433"/>
                    <a:pt x="833" y="2265"/>
                  </a:cubicBezTo>
                  <a:cubicBezTo>
                    <a:pt x="1101" y="2533"/>
                    <a:pt x="1426" y="2652"/>
                    <a:pt x="1746" y="2652"/>
                  </a:cubicBezTo>
                  <a:cubicBezTo>
                    <a:pt x="2419" y="2652"/>
                    <a:pt x="3066" y="2124"/>
                    <a:pt x="3097" y="1341"/>
                  </a:cubicBezTo>
                  <a:cubicBezTo>
                    <a:pt x="3097" y="601"/>
                    <a:pt x="2450" y="0"/>
                    <a:pt x="171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9" name="Google Shape;215;p16">
              <a:extLst>
                <a:ext uri="{FF2B5EF4-FFF2-40B4-BE49-F238E27FC236}">
                  <a16:creationId xmlns:a16="http://schemas.microsoft.com/office/drawing/2014/main" id="{B38433D9-49AB-913C-9588-BFC829B41230}"/>
                </a:ext>
              </a:extLst>
            </p:cNvPr>
            <p:cNvSpPr/>
            <p:nvPr/>
          </p:nvSpPr>
          <p:spPr>
            <a:xfrm>
              <a:off x="2059683" y="1078854"/>
              <a:ext cx="119838" cy="103011"/>
            </a:xfrm>
            <a:custGeom>
              <a:avLst/>
              <a:gdLst/>
              <a:ahLst/>
              <a:cxnLst/>
              <a:rect l="l" t="t" r="r" b="b"/>
              <a:pathLst>
                <a:path w="3098" h="2663" extrusionOk="0">
                  <a:moveTo>
                    <a:pt x="1803" y="0"/>
                  </a:moveTo>
                  <a:cubicBezTo>
                    <a:pt x="601"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0" name="Google Shape;216;p16">
              <a:extLst>
                <a:ext uri="{FF2B5EF4-FFF2-40B4-BE49-F238E27FC236}">
                  <a16:creationId xmlns:a16="http://schemas.microsoft.com/office/drawing/2014/main" id="{B6E1B416-760C-C008-84DC-E6149E5C6A59}"/>
                </a:ext>
              </a:extLst>
            </p:cNvPr>
            <p:cNvSpPr/>
            <p:nvPr/>
          </p:nvSpPr>
          <p:spPr>
            <a:xfrm>
              <a:off x="2200915" y="107885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1" name="Google Shape;217;p16">
              <a:extLst>
                <a:ext uri="{FF2B5EF4-FFF2-40B4-BE49-F238E27FC236}">
                  <a16:creationId xmlns:a16="http://schemas.microsoft.com/office/drawing/2014/main" id="{ADF978D9-AB2C-F875-B423-6523809960B4}"/>
                </a:ext>
              </a:extLst>
            </p:cNvPr>
            <p:cNvSpPr/>
            <p:nvPr/>
          </p:nvSpPr>
          <p:spPr>
            <a:xfrm>
              <a:off x="2343965" y="1078854"/>
              <a:ext cx="119800" cy="102625"/>
            </a:xfrm>
            <a:custGeom>
              <a:avLst/>
              <a:gdLst/>
              <a:ahLst/>
              <a:cxnLst/>
              <a:rect l="l" t="t" r="r" b="b"/>
              <a:pathLst>
                <a:path w="3097" h="2653" extrusionOk="0">
                  <a:moveTo>
                    <a:pt x="1756" y="0"/>
                  </a:moveTo>
                  <a:cubicBezTo>
                    <a:pt x="601" y="0"/>
                    <a:pt x="0" y="1433"/>
                    <a:pt x="832" y="2265"/>
                  </a:cubicBezTo>
                  <a:cubicBezTo>
                    <a:pt x="1100" y="2533"/>
                    <a:pt x="1430" y="2652"/>
                    <a:pt x="1755" y="2652"/>
                  </a:cubicBezTo>
                  <a:cubicBezTo>
                    <a:pt x="2438" y="2652"/>
                    <a:pt x="3097"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2" name="Google Shape;218;p16">
              <a:extLst>
                <a:ext uri="{FF2B5EF4-FFF2-40B4-BE49-F238E27FC236}">
                  <a16:creationId xmlns:a16="http://schemas.microsoft.com/office/drawing/2014/main" id="{69BD5ED4-8BC0-D569-F381-D932684D28DF}"/>
                </a:ext>
              </a:extLst>
            </p:cNvPr>
            <p:cNvSpPr/>
            <p:nvPr/>
          </p:nvSpPr>
          <p:spPr>
            <a:xfrm>
              <a:off x="2485197" y="1078854"/>
              <a:ext cx="119800" cy="102625"/>
            </a:xfrm>
            <a:custGeom>
              <a:avLst/>
              <a:gdLst/>
              <a:ahLst/>
              <a:cxnLst/>
              <a:rect l="l" t="t" r="r" b="b"/>
              <a:pathLst>
                <a:path w="3097" h="2653" extrusionOk="0">
                  <a:moveTo>
                    <a:pt x="1757" y="0"/>
                  </a:moveTo>
                  <a:cubicBezTo>
                    <a:pt x="601" y="0"/>
                    <a:pt x="0" y="1433"/>
                    <a:pt x="832" y="2265"/>
                  </a:cubicBezTo>
                  <a:cubicBezTo>
                    <a:pt x="1100" y="2533"/>
                    <a:pt x="1426" y="2652"/>
                    <a:pt x="1746" y="2652"/>
                  </a:cubicBezTo>
                  <a:cubicBezTo>
                    <a:pt x="2418" y="2652"/>
                    <a:pt x="3066"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3" name="Google Shape;219;p16">
              <a:extLst>
                <a:ext uri="{FF2B5EF4-FFF2-40B4-BE49-F238E27FC236}">
                  <a16:creationId xmlns:a16="http://schemas.microsoft.com/office/drawing/2014/main" id="{6E6667AC-0AD0-B270-561D-7ED59E1D9A87}"/>
                </a:ext>
              </a:extLst>
            </p:cNvPr>
            <p:cNvSpPr/>
            <p:nvPr/>
          </p:nvSpPr>
          <p:spPr>
            <a:xfrm>
              <a:off x="2626429" y="1078854"/>
              <a:ext cx="119838" cy="102625"/>
            </a:xfrm>
            <a:custGeom>
              <a:avLst/>
              <a:gdLst/>
              <a:ahLst/>
              <a:cxnLst/>
              <a:rect l="l" t="t" r="r" b="b"/>
              <a:pathLst>
                <a:path w="3098" h="2653" extrusionOk="0">
                  <a:moveTo>
                    <a:pt x="1757" y="0"/>
                  </a:moveTo>
                  <a:cubicBezTo>
                    <a:pt x="601" y="0"/>
                    <a:pt x="1" y="1433"/>
                    <a:pt x="833"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4" name="Google Shape;220;p16">
              <a:extLst>
                <a:ext uri="{FF2B5EF4-FFF2-40B4-BE49-F238E27FC236}">
                  <a16:creationId xmlns:a16="http://schemas.microsoft.com/office/drawing/2014/main" id="{464AF161-E8F2-772A-AF93-E1D8BAD61F91}"/>
                </a:ext>
              </a:extLst>
            </p:cNvPr>
            <p:cNvSpPr/>
            <p:nvPr/>
          </p:nvSpPr>
          <p:spPr>
            <a:xfrm>
              <a:off x="2767660" y="1078854"/>
              <a:ext cx="121618" cy="103011"/>
            </a:xfrm>
            <a:custGeom>
              <a:avLst/>
              <a:gdLst/>
              <a:ahLst/>
              <a:cxnLst/>
              <a:rect l="l" t="t" r="r" b="b"/>
              <a:pathLst>
                <a:path w="3144" h="2663" extrusionOk="0">
                  <a:moveTo>
                    <a:pt x="1803" y="0"/>
                  </a:moveTo>
                  <a:cubicBezTo>
                    <a:pt x="602" y="0"/>
                    <a:pt x="1" y="1433"/>
                    <a:pt x="833" y="2265"/>
                  </a:cubicBezTo>
                  <a:cubicBezTo>
                    <a:pt x="1106" y="2539"/>
                    <a:pt x="1445" y="2662"/>
                    <a:pt x="1778" y="2662"/>
                  </a:cubicBezTo>
                  <a:cubicBezTo>
                    <a:pt x="2457" y="2662"/>
                    <a:pt x="3113" y="2147"/>
                    <a:pt x="3144" y="1341"/>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5" name="Google Shape;221;p16">
              <a:extLst>
                <a:ext uri="{FF2B5EF4-FFF2-40B4-BE49-F238E27FC236}">
                  <a16:creationId xmlns:a16="http://schemas.microsoft.com/office/drawing/2014/main" id="{3F7DE70F-C1CB-D70B-536A-D846892F8BBF}"/>
                </a:ext>
              </a:extLst>
            </p:cNvPr>
            <p:cNvSpPr/>
            <p:nvPr/>
          </p:nvSpPr>
          <p:spPr>
            <a:xfrm>
              <a:off x="2910710" y="1078854"/>
              <a:ext cx="119800" cy="102625"/>
            </a:xfrm>
            <a:custGeom>
              <a:avLst/>
              <a:gdLst/>
              <a:ahLst/>
              <a:cxnLst/>
              <a:rect l="l" t="t" r="r" b="b"/>
              <a:pathLst>
                <a:path w="3097" h="2653" extrusionOk="0">
                  <a:moveTo>
                    <a:pt x="1756" y="0"/>
                  </a:moveTo>
                  <a:cubicBezTo>
                    <a:pt x="555" y="0"/>
                    <a:pt x="0" y="1433"/>
                    <a:pt x="786" y="2265"/>
                  </a:cubicBezTo>
                  <a:cubicBezTo>
                    <a:pt x="1054" y="2533"/>
                    <a:pt x="1384" y="2652"/>
                    <a:pt x="1709" y="2652"/>
                  </a:cubicBezTo>
                  <a:cubicBezTo>
                    <a:pt x="2392" y="2652"/>
                    <a:pt x="3051" y="2124"/>
                    <a:pt x="3051"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6" name="Google Shape;222;p16">
              <a:extLst>
                <a:ext uri="{FF2B5EF4-FFF2-40B4-BE49-F238E27FC236}">
                  <a16:creationId xmlns:a16="http://schemas.microsoft.com/office/drawing/2014/main" id="{D1F8786F-C9C8-8570-9FDA-ED0352CFE940}"/>
                </a:ext>
              </a:extLst>
            </p:cNvPr>
            <p:cNvSpPr/>
            <p:nvPr/>
          </p:nvSpPr>
          <p:spPr>
            <a:xfrm>
              <a:off x="3051942" y="1078854"/>
              <a:ext cx="119800" cy="102625"/>
            </a:xfrm>
            <a:custGeom>
              <a:avLst/>
              <a:gdLst/>
              <a:ahLst/>
              <a:cxnLst/>
              <a:rect l="l" t="t" r="r" b="b"/>
              <a:pathLst>
                <a:path w="3097" h="2653" extrusionOk="0">
                  <a:moveTo>
                    <a:pt x="1757" y="0"/>
                  </a:moveTo>
                  <a:cubicBezTo>
                    <a:pt x="601" y="0"/>
                    <a:pt x="0" y="1433"/>
                    <a:pt x="832" y="2265"/>
                  </a:cubicBezTo>
                  <a:cubicBezTo>
                    <a:pt x="1085" y="2533"/>
                    <a:pt x="1406" y="2652"/>
                    <a:pt x="1725" y="2652"/>
                  </a:cubicBezTo>
                  <a:cubicBezTo>
                    <a:pt x="2397" y="2652"/>
                    <a:pt x="3066"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7" name="Google Shape;223;p16">
              <a:extLst>
                <a:ext uri="{FF2B5EF4-FFF2-40B4-BE49-F238E27FC236}">
                  <a16:creationId xmlns:a16="http://schemas.microsoft.com/office/drawing/2014/main" id="{B760551C-3BF8-A7CA-A4D9-5DC39FC25056}"/>
                </a:ext>
              </a:extLst>
            </p:cNvPr>
            <p:cNvSpPr/>
            <p:nvPr/>
          </p:nvSpPr>
          <p:spPr>
            <a:xfrm>
              <a:off x="3193174" y="1078854"/>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8" name="Google Shape;224;p16">
              <a:extLst>
                <a:ext uri="{FF2B5EF4-FFF2-40B4-BE49-F238E27FC236}">
                  <a16:creationId xmlns:a16="http://schemas.microsoft.com/office/drawing/2014/main" id="{91494A0A-0A80-A1BC-8DBC-7128B819C4A3}"/>
                </a:ext>
              </a:extLst>
            </p:cNvPr>
            <p:cNvSpPr/>
            <p:nvPr/>
          </p:nvSpPr>
          <p:spPr>
            <a:xfrm>
              <a:off x="3334406" y="1078854"/>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9" name="Google Shape;225;p16">
              <a:extLst>
                <a:ext uri="{FF2B5EF4-FFF2-40B4-BE49-F238E27FC236}">
                  <a16:creationId xmlns:a16="http://schemas.microsoft.com/office/drawing/2014/main" id="{8C28C3E1-BE9F-9305-9F72-5A94FFB35A64}"/>
                </a:ext>
              </a:extLst>
            </p:cNvPr>
            <p:cNvSpPr/>
            <p:nvPr/>
          </p:nvSpPr>
          <p:spPr>
            <a:xfrm>
              <a:off x="3475637" y="1078854"/>
              <a:ext cx="121618" cy="103011"/>
            </a:xfrm>
            <a:custGeom>
              <a:avLst/>
              <a:gdLst/>
              <a:ahLst/>
              <a:cxnLst/>
              <a:rect l="l" t="t" r="r" b="b"/>
              <a:pathLst>
                <a:path w="3144" h="2663" extrusionOk="0">
                  <a:moveTo>
                    <a:pt x="1803" y="0"/>
                  </a:moveTo>
                  <a:cubicBezTo>
                    <a:pt x="602" y="0"/>
                    <a:pt x="1" y="1433"/>
                    <a:pt x="833" y="2265"/>
                  </a:cubicBezTo>
                  <a:cubicBezTo>
                    <a:pt x="1106" y="2539"/>
                    <a:pt x="1445" y="2662"/>
                    <a:pt x="1776" y="2662"/>
                  </a:cubicBezTo>
                  <a:cubicBezTo>
                    <a:pt x="2452" y="2662"/>
                    <a:pt x="3097" y="2147"/>
                    <a:pt x="3097" y="1341"/>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0" name="Google Shape;226;p16">
              <a:extLst>
                <a:ext uri="{FF2B5EF4-FFF2-40B4-BE49-F238E27FC236}">
                  <a16:creationId xmlns:a16="http://schemas.microsoft.com/office/drawing/2014/main" id="{9E187F15-D4DC-6C28-25AC-743A7F6D398D}"/>
                </a:ext>
              </a:extLst>
            </p:cNvPr>
            <p:cNvSpPr/>
            <p:nvPr/>
          </p:nvSpPr>
          <p:spPr>
            <a:xfrm>
              <a:off x="3618687" y="1078854"/>
              <a:ext cx="119800" cy="102625"/>
            </a:xfrm>
            <a:custGeom>
              <a:avLst/>
              <a:gdLst/>
              <a:ahLst/>
              <a:cxnLst/>
              <a:rect l="l" t="t" r="r" b="b"/>
              <a:pathLst>
                <a:path w="3097" h="2653" extrusionOk="0">
                  <a:moveTo>
                    <a:pt x="1757" y="0"/>
                  </a:moveTo>
                  <a:cubicBezTo>
                    <a:pt x="555" y="0"/>
                    <a:pt x="0" y="1433"/>
                    <a:pt x="832" y="2265"/>
                  </a:cubicBezTo>
                  <a:cubicBezTo>
                    <a:pt x="1085" y="2533"/>
                    <a:pt x="1405" y="2652"/>
                    <a:pt x="1725" y="2652"/>
                  </a:cubicBezTo>
                  <a:cubicBezTo>
                    <a:pt x="2397" y="2652"/>
                    <a:pt x="3065"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1" name="Google Shape;227;p16">
              <a:extLst>
                <a:ext uri="{FF2B5EF4-FFF2-40B4-BE49-F238E27FC236}">
                  <a16:creationId xmlns:a16="http://schemas.microsoft.com/office/drawing/2014/main" id="{08BE036F-5617-2DED-06AE-B49470D60E0F}"/>
                </a:ext>
              </a:extLst>
            </p:cNvPr>
            <p:cNvSpPr/>
            <p:nvPr/>
          </p:nvSpPr>
          <p:spPr>
            <a:xfrm>
              <a:off x="3759919" y="1078854"/>
              <a:ext cx="119800" cy="102625"/>
            </a:xfrm>
            <a:custGeom>
              <a:avLst/>
              <a:gdLst/>
              <a:ahLst/>
              <a:cxnLst/>
              <a:rect l="l" t="t" r="r" b="b"/>
              <a:pathLst>
                <a:path w="3097" h="2653" extrusionOk="0">
                  <a:moveTo>
                    <a:pt x="1757" y="0"/>
                  </a:moveTo>
                  <a:cubicBezTo>
                    <a:pt x="601" y="0"/>
                    <a:pt x="0" y="1433"/>
                    <a:pt x="832" y="2265"/>
                  </a:cubicBezTo>
                  <a:cubicBezTo>
                    <a:pt x="1100" y="2533"/>
                    <a:pt x="1426" y="2652"/>
                    <a:pt x="1746" y="2652"/>
                  </a:cubicBezTo>
                  <a:cubicBezTo>
                    <a:pt x="2418" y="2652"/>
                    <a:pt x="3066"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2" name="Google Shape;228;p16">
              <a:extLst>
                <a:ext uri="{FF2B5EF4-FFF2-40B4-BE49-F238E27FC236}">
                  <a16:creationId xmlns:a16="http://schemas.microsoft.com/office/drawing/2014/main" id="{4DD053D7-3D22-A677-28C0-3CC70F34C524}"/>
                </a:ext>
              </a:extLst>
            </p:cNvPr>
            <p:cNvSpPr/>
            <p:nvPr/>
          </p:nvSpPr>
          <p:spPr>
            <a:xfrm>
              <a:off x="3901151" y="1078854"/>
              <a:ext cx="119838" cy="102625"/>
            </a:xfrm>
            <a:custGeom>
              <a:avLst/>
              <a:gdLst/>
              <a:ahLst/>
              <a:cxnLst/>
              <a:rect l="l" t="t" r="r" b="b"/>
              <a:pathLst>
                <a:path w="3098" h="2653" extrusionOk="0">
                  <a:moveTo>
                    <a:pt x="1757" y="0"/>
                  </a:moveTo>
                  <a:cubicBezTo>
                    <a:pt x="601" y="0"/>
                    <a:pt x="1" y="1433"/>
                    <a:pt x="833" y="2265"/>
                  </a:cubicBezTo>
                  <a:cubicBezTo>
                    <a:pt x="1100"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3" name="Google Shape;229;p16">
              <a:extLst>
                <a:ext uri="{FF2B5EF4-FFF2-40B4-BE49-F238E27FC236}">
                  <a16:creationId xmlns:a16="http://schemas.microsoft.com/office/drawing/2014/main" id="{0C9E5D30-956D-7943-5693-98B56A3D5DE6}"/>
                </a:ext>
              </a:extLst>
            </p:cNvPr>
            <p:cNvSpPr/>
            <p:nvPr/>
          </p:nvSpPr>
          <p:spPr>
            <a:xfrm>
              <a:off x="4042382" y="1078854"/>
              <a:ext cx="119838" cy="102625"/>
            </a:xfrm>
            <a:custGeom>
              <a:avLst/>
              <a:gdLst/>
              <a:ahLst/>
              <a:cxnLst/>
              <a:rect l="l" t="t" r="r" b="b"/>
              <a:pathLst>
                <a:path w="3098" h="2653" extrusionOk="0">
                  <a:moveTo>
                    <a:pt x="1803" y="0"/>
                  </a:moveTo>
                  <a:cubicBezTo>
                    <a:pt x="602" y="0"/>
                    <a:pt x="1" y="1387"/>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4" name="Google Shape;230;p16">
              <a:extLst>
                <a:ext uri="{FF2B5EF4-FFF2-40B4-BE49-F238E27FC236}">
                  <a16:creationId xmlns:a16="http://schemas.microsoft.com/office/drawing/2014/main" id="{DD4B4CEF-7C2E-EE37-D8E7-C6422013E544}"/>
                </a:ext>
              </a:extLst>
            </p:cNvPr>
            <p:cNvSpPr/>
            <p:nvPr/>
          </p:nvSpPr>
          <p:spPr>
            <a:xfrm>
              <a:off x="4183614" y="1078854"/>
              <a:ext cx="121618" cy="103011"/>
            </a:xfrm>
            <a:custGeom>
              <a:avLst/>
              <a:gdLst/>
              <a:ahLst/>
              <a:cxnLst/>
              <a:rect l="l" t="t" r="r" b="b"/>
              <a:pathLst>
                <a:path w="3144" h="2663" extrusionOk="0">
                  <a:moveTo>
                    <a:pt x="1803" y="0"/>
                  </a:moveTo>
                  <a:cubicBezTo>
                    <a:pt x="602" y="0"/>
                    <a:pt x="1" y="1433"/>
                    <a:pt x="833" y="2265"/>
                  </a:cubicBezTo>
                  <a:cubicBezTo>
                    <a:pt x="1106" y="2539"/>
                    <a:pt x="1445" y="2662"/>
                    <a:pt x="1778" y="2662"/>
                  </a:cubicBezTo>
                  <a:cubicBezTo>
                    <a:pt x="2457" y="2662"/>
                    <a:pt x="3113" y="2147"/>
                    <a:pt x="3144" y="1341"/>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5" name="Google Shape;231;p16">
              <a:extLst>
                <a:ext uri="{FF2B5EF4-FFF2-40B4-BE49-F238E27FC236}">
                  <a16:creationId xmlns:a16="http://schemas.microsoft.com/office/drawing/2014/main" id="{AD3AA22E-4834-8498-EB51-DABC77D0747E}"/>
                </a:ext>
              </a:extLst>
            </p:cNvPr>
            <p:cNvSpPr/>
            <p:nvPr/>
          </p:nvSpPr>
          <p:spPr>
            <a:xfrm>
              <a:off x="4326664" y="1078854"/>
              <a:ext cx="119800" cy="102625"/>
            </a:xfrm>
            <a:custGeom>
              <a:avLst/>
              <a:gdLst/>
              <a:ahLst/>
              <a:cxnLst/>
              <a:rect l="l" t="t" r="r" b="b"/>
              <a:pathLst>
                <a:path w="3097" h="2653" extrusionOk="0">
                  <a:moveTo>
                    <a:pt x="1757" y="0"/>
                  </a:moveTo>
                  <a:cubicBezTo>
                    <a:pt x="601" y="0"/>
                    <a:pt x="0" y="1433"/>
                    <a:pt x="832" y="2265"/>
                  </a:cubicBezTo>
                  <a:cubicBezTo>
                    <a:pt x="1085" y="2533"/>
                    <a:pt x="1406" y="2652"/>
                    <a:pt x="1725" y="2652"/>
                  </a:cubicBezTo>
                  <a:cubicBezTo>
                    <a:pt x="2397" y="2652"/>
                    <a:pt x="3066"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6" name="Google Shape;232;p16">
              <a:extLst>
                <a:ext uri="{FF2B5EF4-FFF2-40B4-BE49-F238E27FC236}">
                  <a16:creationId xmlns:a16="http://schemas.microsoft.com/office/drawing/2014/main" id="{68A54CBC-A7FD-71C6-9919-8E534AB32CCD}"/>
                </a:ext>
              </a:extLst>
            </p:cNvPr>
            <p:cNvSpPr/>
            <p:nvPr/>
          </p:nvSpPr>
          <p:spPr>
            <a:xfrm>
              <a:off x="4467896" y="1078854"/>
              <a:ext cx="119838" cy="103011"/>
            </a:xfrm>
            <a:custGeom>
              <a:avLst/>
              <a:gdLst/>
              <a:ahLst/>
              <a:cxnLst/>
              <a:rect l="l" t="t" r="r" b="b"/>
              <a:pathLst>
                <a:path w="3098" h="2663" extrusionOk="0">
                  <a:moveTo>
                    <a:pt x="1757" y="0"/>
                  </a:moveTo>
                  <a:cubicBezTo>
                    <a:pt x="601" y="0"/>
                    <a:pt x="1" y="1387"/>
                    <a:pt x="786" y="2265"/>
                  </a:cubicBezTo>
                  <a:cubicBezTo>
                    <a:pt x="1060" y="2539"/>
                    <a:pt x="1398" y="2662"/>
                    <a:pt x="1731" y="2662"/>
                  </a:cubicBezTo>
                  <a:cubicBezTo>
                    <a:pt x="2410" y="2662"/>
                    <a:pt x="3066"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7" name="Google Shape;233;p16">
              <a:extLst>
                <a:ext uri="{FF2B5EF4-FFF2-40B4-BE49-F238E27FC236}">
                  <a16:creationId xmlns:a16="http://schemas.microsoft.com/office/drawing/2014/main" id="{7CA95080-BE21-CA98-7695-6D6152525A47}"/>
                </a:ext>
              </a:extLst>
            </p:cNvPr>
            <p:cNvSpPr/>
            <p:nvPr/>
          </p:nvSpPr>
          <p:spPr>
            <a:xfrm>
              <a:off x="4609128" y="107885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8" name="Google Shape;234;p16">
              <a:extLst>
                <a:ext uri="{FF2B5EF4-FFF2-40B4-BE49-F238E27FC236}">
                  <a16:creationId xmlns:a16="http://schemas.microsoft.com/office/drawing/2014/main" id="{FF50B9A4-E80C-CBE0-B2C4-234E94BB529B}"/>
                </a:ext>
              </a:extLst>
            </p:cNvPr>
            <p:cNvSpPr/>
            <p:nvPr/>
          </p:nvSpPr>
          <p:spPr>
            <a:xfrm>
              <a:off x="4752177" y="1078854"/>
              <a:ext cx="119800" cy="102625"/>
            </a:xfrm>
            <a:custGeom>
              <a:avLst/>
              <a:gdLst/>
              <a:ahLst/>
              <a:cxnLst/>
              <a:rect l="l" t="t" r="r" b="b"/>
              <a:pathLst>
                <a:path w="3097" h="2653" extrusionOk="0">
                  <a:moveTo>
                    <a:pt x="1756" y="0"/>
                  </a:moveTo>
                  <a:cubicBezTo>
                    <a:pt x="555" y="0"/>
                    <a:pt x="0" y="1433"/>
                    <a:pt x="786" y="2265"/>
                  </a:cubicBezTo>
                  <a:cubicBezTo>
                    <a:pt x="1054" y="2533"/>
                    <a:pt x="1384" y="2652"/>
                    <a:pt x="1709" y="2652"/>
                  </a:cubicBezTo>
                  <a:cubicBezTo>
                    <a:pt x="2392" y="2652"/>
                    <a:pt x="3050" y="2124"/>
                    <a:pt x="3050"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9" name="Google Shape;235;p16">
              <a:extLst>
                <a:ext uri="{FF2B5EF4-FFF2-40B4-BE49-F238E27FC236}">
                  <a16:creationId xmlns:a16="http://schemas.microsoft.com/office/drawing/2014/main" id="{2DA376F4-6194-ADC5-6FD1-32AF959DE7E2}"/>
                </a:ext>
              </a:extLst>
            </p:cNvPr>
            <p:cNvSpPr/>
            <p:nvPr/>
          </p:nvSpPr>
          <p:spPr>
            <a:xfrm>
              <a:off x="4891630" y="1078854"/>
              <a:ext cx="121579" cy="103011"/>
            </a:xfrm>
            <a:custGeom>
              <a:avLst/>
              <a:gdLst/>
              <a:ahLst/>
              <a:cxnLst/>
              <a:rect l="l" t="t" r="r" b="b"/>
              <a:pathLst>
                <a:path w="3143" h="2663" extrusionOk="0">
                  <a:moveTo>
                    <a:pt x="1803" y="0"/>
                  </a:moveTo>
                  <a:cubicBezTo>
                    <a:pt x="601" y="0"/>
                    <a:pt x="0" y="1433"/>
                    <a:pt x="832" y="2265"/>
                  </a:cubicBezTo>
                  <a:cubicBezTo>
                    <a:pt x="1106" y="2539"/>
                    <a:pt x="1444" y="2662"/>
                    <a:pt x="1777" y="2662"/>
                  </a:cubicBezTo>
                  <a:cubicBezTo>
                    <a:pt x="2456" y="2662"/>
                    <a:pt x="3112" y="2147"/>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0" name="Google Shape;236;p16">
              <a:extLst>
                <a:ext uri="{FF2B5EF4-FFF2-40B4-BE49-F238E27FC236}">
                  <a16:creationId xmlns:a16="http://schemas.microsoft.com/office/drawing/2014/main" id="{372F6508-0BA6-0650-08A4-1EB4B0F4FBE0}"/>
                </a:ext>
              </a:extLst>
            </p:cNvPr>
            <p:cNvSpPr/>
            <p:nvPr/>
          </p:nvSpPr>
          <p:spPr>
            <a:xfrm>
              <a:off x="5034641" y="1078854"/>
              <a:ext cx="119800" cy="102625"/>
            </a:xfrm>
            <a:custGeom>
              <a:avLst/>
              <a:gdLst/>
              <a:ahLst/>
              <a:cxnLst/>
              <a:rect l="l" t="t" r="r" b="b"/>
              <a:pathLst>
                <a:path w="3097" h="2653" extrusionOk="0">
                  <a:moveTo>
                    <a:pt x="1757" y="0"/>
                  </a:moveTo>
                  <a:cubicBezTo>
                    <a:pt x="601" y="0"/>
                    <a:pt x="0" y="1433"/>
                    <a:pt x="832" y="2265"/>
                  </a:cubicBezTo>
                  <a:cubicBezTo>
                    <a:pt x="1100" y="2533"/>
                    <a:pt x="1426" y="2652"/>
                    <a:pt x="1746" y="2652"/>
                  </a:cubicBezTo>
                  <a:cubicBezTo>
                    <a:pt x="2418" y="2652"/>
                    <a:pt x="3066"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1" name="Google Shape;237;p16">
              <a:extLst>
                <a:ext uri="{FF2B5EF4-FFF2-40B4-BE49-F238E27FC236}">
                  <a16:creationId xmlns:a16="http://schemas.microsoft.com/office/drawing/2014/main" id="{40A7BDD2-06EB-1245-ED62-91F506A6AD72}"/>
                </a:ext>
              </a:extLst>
            </p:cNvPr>
            <p:cNvSpPr/>
            <p:nvPr/>
          </p:nvSpPr>
          <p:spPr>
            <a:xfrm>
              <a:off x="5175873" y="1078854"/>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2" name="Google Shape;238;p16">
              <a:extLst>
                <a:ext uri="{FF2B5EF4-FFF2-40B4-BE49-F238E27FC236}">
                  <a16:creationId xmlns:a16="http://schemas.microsoft.com/office/drawing/2014/main" id="{DE05F2A6-9E5A-049D-B974-39E11A2D9F14}"/>
                </a:ext>
              </a:extLst>
            </p:cNvPr>
            <p:cNvSpPr/>
            <p:nvPr/>
          </p:nvSpPr>
          <p:spPr>
            <a:xfrm>
              <a:off x="5317105" y="107885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3" name="Google Shape;239;p16">
              <a:extLst>
                <a:ext uri="{FF2B5EF4-FFF2-40B4-BE49-F238E27FC236}">
                  <a16:creationId xmlns:a16="http://schemas.microsoft.com/office/drawing/2014/main" id="{9FDE2DA7-98F0-3263-599C-7F21BF67C3A6}"/>
                </a:ext>
              </a:extLst>
            </p:cNvPr>
            <p:cNvSpPr/>
            <p:nvPr/>
          </p:nvSpPr>
          <p:spPr>
            <a:xfrm>
              <a:off x="5460154" y="1078854"/>
              <a:ext cx="119800" cy="102625"/>
            </a:xfrm>
            <a:custGeom>
              <a:avLst/>
              <a:gdLst/>
              <a:ahLst/>
              <a:cxnLst/>
              <a:rect l="l" t="t" r="r" b="b"/>
              <a:pathLst>
                <a:path w="3097" h="2653" extrusionOk="0">
                  <a:moveTo>
                    <a:pt x="1756" y="0"/>
                  </a:moveTo>
                  <a:cubicBezTo>
                    <a:pt x="555" y="0"/>
                    <a:pt x="0" y="1433"/>
                    <a:pt x="832" y="2265"/>
                  </a:cubicBezTo>
                  <a:cubicBezTo>
                    <a:pt x="1085" y="2533"/>
                    <a:pt x="1405" y="2652"/>
                    <a:pt x="1725" y="2652"/>
                  </a:cubicBezTo>
                  <a:cubicBezTo>
                    <a:pt x="2397" y="2652"/>
                    <a:pt x="3065"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4" name="Google Shape;240;p16">
              <a:extLst>
                <a:ext uri="{FF2B5EF4-FFF2-40B4-BE49-F238E27FC236}">
                  <a16:creationId xmlns:a16="http://schemas.microsoft.com/office/drawing/2014/main" id="{9E7F4159-2321-6921-8C5A-524B67E61BC6}"/>
                </a:ext>
              </a:extLst>
            </p:cNvPr>
            <p:cNvSpPr/>
            <p:nvPr/>
          </p:nvSpPr>
          <p:spPr>
            <a:xfrm>
              <a:off x="5601386" y="1078854"/>
              <a:ext cx="119800" cy="103011"/>
            </a:xfrm>
            <a:custGeom>
              <a:avLst/>
              <a:gdLst/>
              <a:ahLst/>
              <a:cxnLst/>
              <a:rect l="l" t="t" r="r" b="b"/>
              <a:pathLst>
                <a:path w="3097"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5" name="Google Shape;241;p16">
              <a:extLst>
                <a:ext uri="{FF2B5EF4-FFF2-40B4-BE49-F238E27FC236}">
                  <a16:creationId xmlns:a16="http://schemas.microsoft.com/office/drawing/2014/main" id="{0E69004A-F8D8-E44A-0218-1B3E21929EB5}"/>
                </a:ext>
              </a:extLst>
            </p:cNvPr>
            <p:cNvSpPr/>
            <p:nvPr/>
          </p:nvSpPr>
          <p:spPr>
            <a:xfrm>
              <a:off x="5742618" y="1078854"/>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6" name="Google Shape;242;p16">
              <a:extLst>
                <a:ext uri="{FF2B5EF4-FFF2-40B4-BE49-F238E27FC236}">
                  <a16:creationId xmlns:a16="http://schemas.microsoft.com/office/drawing/2014/main" id="{A358FC5F-09C1-F210-3D35-C5A5990CE834}"/>
                </a:ext>
              </a:extLst>
            </p:cNvPr>
            <p:cNvSpPr/>
            <p:nvPr/>
          </p:nvSpPr>
          <p:spPr>
            <a:xfrm>
              <a:off x="5883850" y="107885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7" name="Google Shape;243;p16">
              <a:extLst>
                <a:ext uri="{FF2B5EF4-FFF2-40B4-BE49-F238E27FC236}">
                  <a16:creationId xmlns:a16="http://schemas.microsoft.com/office/drawing/2014/main" id="{B64D7CA4-1899-6895-1B6D-1AABEB554EDB}"/>
                </a:ext>
              </a:extLst>
            </p:cNvPr>
            <p:cNvSpPr/>
            <p:nvPr/>
          </p:nvSpPr>
          <p:spPr>
            <a:xfrm>
              <a:off x="6026900" y="1078854"/>
              <a:ext cx="119800" cy="102625"/>
            </a:xfrm>
            <a:custGeom>
              <a:avLst/>
              <a:gdLst/>
              <a:ahLst/>
              <a:cxnLst/>
              <a:rect l="l" t="t" r="r" b="b"/>
              <a:pathLst>
                <a:path w="3097" h="2653" extrusionOk="0">
                  <a:moveTo>
                    <a:pt x="1756" y="0"/>
                  </a:moveTo>
                  <a:cubicBezTo>
                    <a:pt x="555" y="0"/>
                    <a:pt x="0" y="1433"/>
                    <a:pt x="786" y="2265"/>
                  </a:cubicBezTo>
                  <a:cubicBezTo>
                    <a:pt x="1054" y="2533"/>
                    <a:pt x="1384" y="2652"/>
                    <a:pt x="1709" y="2652"/>
                  </a:cubicBezTo>
                  <a:cubicBezTo>
                    <a:pt x="2392" y="2652"/>
                    <a:pt x="3050" y="2124"/>
                    <a:pt x="3050"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8" name="Google Shape;244;p16">
              <a:extLst>
                <a:ext uri="{FF2B5EF4-FFF2-40B4-BE49-F238E27FC236}">
                  <a16:creationId xmlns:a16="http://schemas.microsoft.com/office/drawing/2014/main" id="{91B7308F-ECF9-4911-0B82-C302DE22F988}"/>
                </a:ext>
              </a:extLst>
            </p:cNvPr>
            <p:cNvSpPr/>
            <p:nvPr/>
          </p:nvSpPr>
          <p:spPr>
            <a:xfrm>
              <a:off x="6168131" y="1078854"/>
              <a:ext cx="119800" cy="102625"/>
            </a:xfrm>
            <a:custGeom>
              <a:avLst/>
              <a:gdLst/>
              <a:ahLst/>
              <a:cxnLst/>
              <a:rect l="l" t="t" r="r" b="b"/>
              <a:pathLst>
                <a:path w="3097" h="2653" extrusionOk="0">
                  <a:moveTo>
                    <a:pt x="1757" y="0"/>
                  </a:moveTo>
                  <a:cubicBezTo>
                    <a:pt x="601" y="0"/>
                    <a:pt x="0" y="1433"/>
                    <a:pt x="832" y="2265"/>
                  </a:cubicBezTo>
                  <a:cubicBezTo>
                    <a:pt x="1085" y="2533"/>
                    <a:pt x="1406" y="2652"/>
                    <a:pt x="1725" y="2652"/>
                  </a:cubicBezTo>
                  <a:cubicBezTo>
                    <a:pt x="2397" y="2652"/>
                    <a:pt x="3066"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9" name="Google Shape;245;p16">
              <a:extLst>
                <a:ext uri="{FF2B5EF4-FFF2-40B4-BE49-F238E27FC236}">
                  <a16:creationId xmlns:a16="http://schemas.microsoft.com/office/drawing/2014/main" id="{0C70ADA8-BF3D-B509-EB38-37C2FDABF5CD}"/>
                </a:ext>
              </a:extLst>
            </p:cNvPr>
            <p:cNvSpPr/>
            <p:nvPr/>
          </p:nvSpPr>
          <p:spPr>
            <a:xfrm>
              <a:off x="6309363" y="1078854"/>
              <a:ext cx="119838" cy="103011"/>
            </a:xfrm>
            <a:custGeom>
              <a:avLst/>
              <a:gdLst/>
              <a:ahLst/>
              <a:cxnLst/>
              <a:rect l="l" t="t" r="r" b="b"/>
              <a:pathLst>
                <a:path w="3098"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0" name="Google Shape;246;p16">
              <a:extLst>
                <a:ext uri="{FF2B5EF4-FFF2-40B4-BE49-F238E27FC236}">
                  <a16:creationId xmlns:a16="http://schemas.microsoft.com/office/drawing/2014/main" id="{1CC04649-E9EC-02DD-7BB1-1CCDB0689C11}"/>
                </a:ext>
              </a:extLst>
            </p:cNvPr>
            <p:cNvSpPr/>
            <p:nvPr/>
          </p:nvSpPr>
          <p:spPr>
            <a:xfrm>
              <a:off x="1634712" y="1221827"/>
              <a:ext cx="119297" cy="102044"/>
            </a:xfrm>
            <a:custGeom>
              <a:avLst/>
              <a:gdLst/>
              <a:ahLst/>
              <a:cxnLst/>
              <a:rect l="l" t="t" r="r" b="b"/>
              <a:pathLst>
                <a:path w="3084" h="2638" extrusionOk="0">
                  <a:moveTo>
                    <a:pt x="1733" y="1"/>
                  </a:moveTo>
                  <a:cubicBezTo>
                    <a:pt x="569" y="1"/>
                    <a:pt x="0" y="1401"/>
                    <a:pt x="819" y="2220"/>
                  </a:cubicBezTo>
                  <a:cubicBezTo>
                    <a:pt x="1093" y="2509"/>
                    <a:pt x="1431" y="2638"/>
                    <a:pt x="1763" y="2638"/>
                  </a:cubicBezTo>
                  <a:cubicBezTo>
                    <a:pt x="2438" y="2638"/>
                    <a:pt x="3083" y="2102"/>
                    <a:pt x="3083" y="1296"/>
                  </a:cubicBezTo>
                  <a:cubicBezTo>
                    <a:pt x="3083" y="603"/>
                    <a:pt x="2529" y="2"/>
                    <a:pt x="1789" y="2"/>
                  </a:cubicBezTo>
                  <a:cubicBezTo>
                    <a:pt x="1770"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1" name="Google Shape;247;p16">
              <a:extLst>
                <a:ext uri="{FF2B5EF4-FFF2-40B4-BE49-F238E27FC236}">
                  <a16:creationId xmlns:a16="http://schemas.microsoft.com/office/drawing/2014/main" id="{8025B192-783C-B4B2-41F0-657C2115B259}"/>
                </a:ext>
              </a:extLst>
            </p:cNvPr>
            <p:cNvSpPr/>
            <p:nvPr/>
          </p:nvSpPr>
          <p:spPr>
            <a:xfrm>
              <a:off x="1777220" y="1221865"/>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2" name="Google Shape;248;p16">
              <a:extLst>
                <a:ext uri="{FF2B5EF4-FFF2-40B4-BE49-F238E27FC236}">
                  <a16:creationId xmlns:a16="http://schemas.microsoft.com/office/drawing/2014/main" id="{6E710E36-BE9F-EDAE-A3E7-F0DDC29AE5C6}"/>
                </a:ext>
              </a:extLst>
            </p:cNvPr>
            <p:cNvSpPr/>
            <p:nvPr/>
          </p:nvSpPr>
          <p:spPr>
            <a:xfrm>
              <a:off x="1920231" y="1221865"/>
              <a:ext cx="119838" cy="102006"/>
            </a:xfrm>
            <a:custGeom>
              <a:avLst/>
              <a:gdLst/>
              <a:ahLst/>
              <a:cxnLst/>
              <a:rect l="l" t="t" r="r" b="b"/>
              <a:pathLst>
                <a:path w="3098" h="2637" extrusionOk="0">
                  <a:moveTo>
                    <a:pt x="1757" y="1"/>
                  </a:moveTo>
                  <a:cubicBezTo>
                    <a:pt x="555" y="1"/>
                    <a:pt x="1" y="1387"/>
                    <a:pt x="833" y="2219"/>
                  </a:cubicBezTo>
                  <a:cubicBezTo>
                    <a:pt x="1106" y="2508"/>
                    <a:pt x="1445" y="2637"/>
                    <a:pt x="1776" y="2637"/>
                  </a:cubicBezTo>
                  <a:cubicBezTo>
                    <a:pt x="2452" y="2637"/>
                    <a:pt x="3097" y="2101"/>
                    <a:pt x="3097" y="1295"/>
                  </a:cubicBezTo>
                  <a:cubicBezTo>
                    <a:pt x="3051"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3" name="Google Shape;249;p16">
              <a:extLst>
                <a:ext uri="{FF2B5EF4-FFF2-40B4-BE49-F238E27FC236}">
                  <a16:creationId xmlns:a16="http://schemas.microsoft.com/office/drawing/2014/main" id="{AD1B63BC-6A7A-3E9D-1F0D-F9FC2D6242AD}"/>
                </a:ext>
              </a:extLst>
            </p:cNvPr>
            <p:cNvSpPr/>
            <p:nvPr/>
          </p:nvSpPr>
          <p:spPr>
            <a:xfrm>
              <a:off x="2059683" y="1221865"/>
              <a:ext cx="119838" cy="102586"/>
            </a:xfrm>
            <a:custGeom>
              <a:avLst/>
              <a:gdLst/>
              <a:ahLst/>
              <a:cxnLst/>
              <a:rect l="l" t="t" r="r" b="b"/>
              <a:pathLst>
                <a:path w="3098" h="2652" extrusionOk="0">
                  <a:moveTo>
                    <a:pt x="1803" y="1"/>
                  </a:moveTo>
                  <a:cubicBezTo>
                    <a:pt x="601" y="1"/>
                    <a:pt x="1" y="1433"/>
                    <a:pt x="833" y="2265"/>
                  </a:cubicBezTo>
                  <a:cubicBezTo>
                    <a:pt x="1099" y="2532"/>
                    <a:pt x="1427" y="2651"/>
                    <a:pt x="1749" y="2651"/>
                  </a:cubicBezTo>
                  <a:cubicBezTo>
                    <a:pt x="2435" y="2651"/>
                    <a:pt x="3097" y="2112"/>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4" name="Google Shape;250;p16">
              <a:extLst>
                <a:ext uri="{FF2B5EF4-FFF2-40B4-BE49-F238E27FC236}">
                  <a16:creationId xmlns:a16="http://schemas.microsoft.com/office/drawing/2014/main" id="{03F74D81-68BC-F951-C2D0-84E481973B6F}"/>
                </a:ext>
              </a:extLst>
            </p:cNvPr>
            <p:cNvSpPr/>
            <p:nvPr/>
          </p:nvSpPr>
          <p:spPr>
            <a:xfrm>
              <a:off x="2200915" y="1221865"/>
              <a:ext cx="119838" cy="102006"/>
            </a:xfrm>
            <a:custGeom>
              <a:avLst/>
              <a:gdLst/>
              <a:ahLst/>
              <a:cxnLst/>
              <a:rect l="l" t="t" r="r" b="b"/>
              <a:pathLst>
                <a:path w="3098" h="2637" extrusionOk="0">
                  <a:moveTo>
                    <a:pt x="1803" y="1"/>
                  </a:moveTo>
                  <a:cubicBezTo>
                    <a:pt x="602" y="1"/>
                    <a:pt x="1" y="1387"/>
                    <a:pt x="833" y="2219"/>
                  </a:cubicBezTo>
                  <a:cubicBezTo>
                    <a:pt x="1106" y="2508"/>
                    <a:pt x="1445" y="2637"/>
                    <a:pt x="1777" y="2637"/>
                  </a:cubicBezTo>
                  <a:cubicBezTo>
                    <a:pt x="2452" y="2637"/>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5" name="Google Shape;251;p16">
              <a:extLst>
                <a:ext uri="{FF2B5EF4-FFF2-40B4-BE49-F238E27FC236}">
                  <a16:creationId xmlns:a16="http://schemas.microsoft.com/office/drawing/2014/main" id="{9A06500F-8BAC-6C00-2AA7-E03EB2543193}"/>
                </a:ext>
              </a:extLst>
            </p:cNvPr>
            <p:cNvSpPr/>
            <p:nvPr/>
          </p:nvSpPr>
          <p:spPr>
            <a:xfrm>
              <a:off x="2343965" y="1221865"/>
              <a:ext cx="119800" cy="102006"/>
            </a:xfrm>
            <a:custGeom>
              <a:avLst/>
              <a:gdLst/>
              <a:ahLst/>
              <a:cxnLst/>
              <a:rect l="l" t="t" r="r" b="b"/>
              <a:pathLst>
                <a:path w="3097" h="2637" extrusionOk="0">
                  <a:moveTo>
                    <a:pt x="1756" y="1"/>
                  </a:moveTo>
                  <a:cubicBezTo>
                    <a:pt x="601" y="1"/>
                    <a:pt x="0" y="1387"/>
                    <a:pt x="832" y="2219"/>
                  </a:cubicBezTo>
                  <a:cubicBezTo>
                    <a:pt x="1106" y="2508"/>
                    <a:pt x="1445" y="2637"/>
                    <a:pt x="1776" y="2637"/>
                  </a:cubicBezTo>
                  <a:cubicBezTo>
                    <a:pt x="2452" y="2637"/>
                    <a:pt x="3097" y="2101"/>
                    <a:pt x="3097" y="1295"/>
                  </a:cubicBezTo>
                  <a:cubicBezTo>
                    <a:pt x="3097"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6" name="Google Shape;252;p16">
              <a:extLst>
                <a:ext uri="{FF2B5EF4-FFF2-40B4-BE49-F238E27FC236}">
                  <a16:creationId xmlns:a16="http://schemas.microsoft.com/office/drawing/2014/main" id="{DD91F100-0488-2EB5-493B-DD19464B2E59}"/>
                </a:ext>
              </a:extLst>
            </p:cNvPr>
            <p:cNvSpPr/>
            <p:nvPr/>
          </p:nvSpPr>
          <p:spPr>
            <a:xfrm>
              <a:off x="2485197" y="1221865"/>
              <a:ext cx="119800" cy="102586"/>
            </a:xfrm>
            <a:custGeom>
              <a:avLst/>
              <a:gdLst/>
              <a:ahLst/>
              <a:cxnLst/>
              <a:rect l="l" t="t" r="r" b="b"/>
              <a:pathLst>
                <a:path w="3097" h="2652" extrusionOk="0">
                  <a:moveTo>
                    <a:pt x="1757" y="1"/>
                  </a:moveTo>
                  <a:cubicBezTo>
                    <a:pt x="601" y="1"/>
                    <a:pt x="0" y="1433"/>
                    <a:pt x="832" y="2265"/>
                  </a:cubicBezTo>
                  <a:cubicBezTo>
                    <a:pt x="1099" y="2532"/>
                    <a:pt x="1426"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7" name="Google Shape;253;p16">
              <a:extLst>
                <a:ext uri="{FF2B5EF4-FFF2-40B4-BE49-F238E27FC236}">
                  <a16:creationId xmlns:a16="http://schemas.microsoft.com/office/drawing/2014/main" id="{9A663EC3-A18F-2282-C1E7-D4D79B4CA920}"/>
                </a:ext>
              </a:extLst>
            </p:cNvPr>
            <p:cNvSpPr/>
            <p:nvPr/>
          </p:nvSpPr>
          <p:spPr>
            <a:xfrm>
              <a:off x="2626429" y="1221865"/>
              <a:ext cx="119838" cy="102006"/>
            </a:xfrm>
            <a:custGeom>
              <a:avLst/>
              <a:gdLst/>
              <a:ahLst/>
              <a:cxnLst/>
              <a:rect l="l" t="t" r="r" b="b"/>
              <a:pathLst>
                <a:path w="3098" h="2637"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8" name="Google Shape;254;p16">
              <a:extLst>
                <a:ext uri="{FF2B5EF4-FFF2-40B4-BE49-F238E27FC236}">
                  <a16:creationId xmlns:a16="http://schemas.microsoft.com/office/drawing/2014/main" id="{B6BD6A2C-6EC0-A2D2-7CFE-4405D0E157AE}"/>
                </a:ext>
              </a:extLst>
            </p:cNvPr>
            <p:cNvSpPr/>
            <p:nvPr/>
          </p:nvSpPr>
          <p:spPr>
            <a:xfrm>
              <a:off x="2767660" y="1221865"/>
              <a:ext cx="121618" cy="102586"/>
            </a:xfrm>
            <a:custGeom>
              <a:avLst/>
              <a:gdLst/>
              <a:ahLst/>
              <a:cxnLst/>
              <a:rect l="l" t="t" r="r" b="b"/>
              <a:pathLst>
                <a:path w="3144" h="2652" extrusionOk="0">
                  <a:moveTo>
                    <a:pt x="1803" y="1"/>
                  </a:moveTo>
                  <a:cubicBezTo>
                    <a:pt x="602" y="1"/>
                    <a:pt x="1" y="1433"/>
                    <a:pt x="833" y="2265"/>
                  </a:cubicBezTo>
                  <a:cubicBezTo>
                    <a:pt x="1114" y="2532"/>
                    <a:pt x="1452" y="2651"/>
                    <a:pt x="1781" y="2651"/>
                  </a:cubicBezTo>
                  <a:cubicBezTo>
                    <a:pt x="2481" y="2651"/>
                    <a:pt x="3144" y="2112"/>
                    <a:pt x="3144"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9" name="Google Shape;255;p16">
              <a:extLst>
                <a:ext uri="{FF2B5EF4-FFF2-40B4-BE49-F238E27FC236}">
                  <a16:creationId xmlns:a16="http://schemas.microsoft.com/office/drawing/2014/main" id="{6D492F38-9203-8522-D1C5-596142363B2A}"/>
                </a:ext>
              </a:extLst>
            </p:cNvPr>
            <p:cNvSpPr/>
            <p:nvPr/>
          </p:nvSpPr>
          <p:spPr>
            <a:xfrm>
              <a:off x="2910710" y="1221788"/>
              <a:ext cx="118020" cy="101851"/>
            </a:xfrm>
            <a:custGeom>
              <a:avLst/>
              <a:gdLst/>
              <a:ahLst/>
              <a:cxnLst/>
              <a:rect l="l" t="t" r="r" b="b"/>
              <a:pathLst>
                <a:path w="3051" h="2633" extrusionOk="0">
                  <a:moveTo>
                    <a:pt x="1831" y="0"/>
                  </a:moveTo>
                  <a:cubicBezTo>
                    <a:pt x="1807" y="0"/>
                    <a:pt x="1782" y="1"/>
                    <a:pt x="1756" y="3"/>
                  </a:cubicBezTo>
                  <a:cubicBezTo>
                    <a:pt x="555" y="3"/>
                    <a:pt x="0" y="1435"/>
                    <a:pt x="832" y="2267"/>
                  </a:cubicBezTo>
                  <a:cubicBezTo>
                    <a:pt x="1098" y="2518"/>
                    <a:pt x="1420" y="2633"/>
                    <a:pt x="1736" y="2633"/>
                  </a:cubicBezTo>
                  <a:cubicBezTo>
                    <a:pt x="2408" y="2633"/>
                    <a:pt x="3051" y="2115"/>
                    <a:pt x="3051" y="1297"/>
                  </a:cubicBezTo>
                  <a:cubicBezTo>
                    <a:pt x="3051" y="584"/>
                    <a:pt x="2492" y="0"/>
                    <a:pt x="18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0" name="Google Shape;256;p16">
              <a:extLst>
                <a:ext uri="{FF2B5EF4-FFF2-40B4-BE49-F238E27FC236}">
                  <a16:creationId xmlns:a16="http://schemas.microsoft.com/office/drawing/2014/main" id="{F9908055-5F77-55E8-44BA-75A514D690F9}"/>
                </a:ext>
              </a:extLst>
            </p:cNvPr>
            <p:cNvSpPr/>
            <p:nvPr/>
          </p:nvSpPr>
          <p:spPr>
            <a:xfrm>
              <a:off x="3051942" y="1221865"/>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1" name="Google Shape;257;p16">
              <a:extLst>
                <a:ext uri="{FF2B5EF4-FFF2-40B4-BE49-F238E27FC236}">
                  <a16:creationId xmlns:a16="http://schemas.microsoft.com/office/drawing/2014/main" id="{E7CA26A5-5DC0-7BFB-C174-4A88B916D1D1}"/>
                </a:ext>
              </a:extLst>
            </p:cNvPr>
            <p:cNvSpPr/>
            <p:nvPr/>
          </p:nvSpPr>
          <p:spPr>
            <a:xfrm>
              <a:off x="3193174" y="1221865"/>
              <a:ext cx="119838" cy="102006"/>
            </a:xfrm>
            <a:custGeom>
              <a:avLst/>
              <a:gdLst/>
              <a:ahLst/>
              <a:cxnLst/>
              <a:rect l="l" t="t" r="r" b="b"/>
              <a:pathLst>
                <a:path w="3098" h="2637" extrusionOk="0">
                  <a:moveTo>
                    <a:pt x="1757" y="1"/>
                  </a:moveTo>
                  <a:cubicBezTo>
                    <a:pt x="601"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2" name="Google Shape;258;p16">
              <a:extLst>
                <a:ext uri="{FF2B5EF4-FFF2-40B4-BE49-F238E27FC236}">
                  <a16:creationId xmlns:a16="http://schemas.microsoft.com/office/drawing/2014/main" id="{CA3FC162-2FE6-2139-2790-3904A58A1520}"/>
                </a:ext>
              </a:extLst>
            </p:cNvPr>
            <p:cNvSpPr/>
            <p:nvPr/>
          </p:nvSpPr>
          <p:spPr>
            <a:xfrm>
              <a:off x="3334406" y="1221788"/>
              <a:ext cx="119838" cy="101851"/>
            </a:xfrm>
            <a:custGeom>
              <a:avLst/>
              <a:gdLst/>
              <a:ahLst/>
              <a:cxnLst/>
              <a:rect l="l" t="t" r="r" b="b"/>
              <a:pathLst>
                <a:path w="3098" h="2633" extrusionOk="0">
                  <a:moveTo>
                    <a:pt x="1837" y="0"/>
                  </a:moveTo>
                  <a:cubicBezTo>
                    <a:pt x="1810" y="0"/>
                    <a:pt x="1784" y="1"/>
                    <a:pt x="1757" y="3"/>
                  </a:cubicBezTo>
                  <a:cubicBezTo>
                    <a:pt x="602" y="3"/>
                    <a:pt x="1" y="1435"/>
                    <a:pt x="833" y="2267"/>
                  </a:cubicBezTo>
                  <a:cubicBezTo>
                    <a:pt x="1113" y="2518"/>
                    <a:pt x="1446" y="2633"/>
                    <a:pt x="1768" y="2633"/>
                  </a:cubicBezTo>
                  <a:cubicBezTo>
                    <a:pt x="2455" y="2633"/>
                    <a:pt x="3097" y="2115"/>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3" name="Google Shape;259;p16">
              <a:extLst>
                <a:ext uri="{FF2B5EF4-FFF2-40B4-BE49-F238E27FC236}">
                  <a16:creationId xmlns:a16="http://schemas.microsoft.com/office/drawing/2014/main" id="{174C0E96-7B3E-F0B3-F55C-9099F860C0C1}"/>
                </a:ext>
              </a:extLst>
            </p:cNvPr>
            <p:cNvSpPr/>
            <p:nvPr/>
          </p:nvSpPr>
          <p:spPr>
            <a:xfrm>
              <a:off x="3475637" y="1221865"/>
              <a:ext cx="119838" cy="102586"/>
            </a:xfrm>
            <a:custGeom>
              <a:avLst/>
              <a:gdLst/>
              <a:ahLst/>
              <a:cxnLst/>
              <a:rect l="l" t="t" r="r" b="b"/>
              <a:pathLst>
                <a:path w="3098" h="2652" extrusionOk="0">
                  <a:moveTo>
                    <a:pt x="1803" y="1"/>
                  </a:moveTo>
                  <a:cubicBezTo>
                    <a:pt x="602" y="1"/>
                    <a:pt x="1" y="1433"/>
                    <a:pt x="833" y="2265"/>
                  </a:cubicBezTo>
                  <a:cubicBezTo>
                    <a:pt x="1099" y="2532"/>
                    <a:pt x="1427" y="2651"/>
                    <a:pt x="1750" y="2651"/>
                  </a:cubicBezTo>
                  <a:cubicBezTo>
                    <a:pt x="2435" y="2651"/>
                    <a:pt x="3097" y="2112"/>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4" name="Google Shape;260;p16">
              <a:extLst>
                <a:ext uri="{FF2B5EF4-FFF2-40B4-BE49-F238E27FC236}">
                  <a16:creationId xmlns:a16="http://schemas.microsoft.com/office/drawing/2014/main" id="{E7F31A09-0529-6316-9055-E547BA5A0B6E}"/>
                </a:ext>
              </a:extLst>
            </p:cNvPr>
            <p:cNvSpPr/>
            <p:nvPr/>
          </p:nvSpPr>
          <p:spPr>
            <a:xfrm>
              <a:off x="3618687" y="1221865"/>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51"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5" name="Google Shape;261;p16">
              <a:extLst>
                <a:ext uri="{FF2B5EF4-FFF2-40B4-BE49-F238E27FC236}">
                  <a16:creationId xmlns:a16="http://schemas.microsoft.com/office/drawing/2014/main" id="{C5EA398D-9B69-190B-1D27-55B8C9FD2A34}"/>
                </a:ext>
              </a:extLst>
            </p:cNvPr>
            <p:cNvSpPr/>
            <p:nvPr/>
          </p:nvSpPr>
          <p:spPr>
            <a:xfrm>
              <a:off x="3759919" y="1221865"/>
              <a:ext cx="119800" cy="102006"/>
            </a:xfrm>
            <a:custGeom>
              <a:avLst/>
              <a:gdLst/>
              <a:ahLst/>
              <a:cxnLst/>
              <a:rect l="l" t="t" r="r" b="b"/>
              <a:pathLst>
                <a:path w="3097" h="2637" extrusionOk="0">
                  <a:moveTo>
                    <a:pt x="1757" y="1"/>
                  </a:moveTo>
                  <a:cubicBezTo>
                    <a:pt x="601"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6" name="Google Shape;262;p16">
              <a:extLst>
                <a:ext uri="{FF2B5EF4-FFF2-40B4-BE49-F238E27FC236}">
                  <a16:creationId xmlns:a16="http://schemas.microsoft.com/office/drawing/2014/main" id="{CAA07BFA-C371-901F-3CBE-96F662BB8DAA}"/>
                </a:ext>
              </a:extLst>
            </p:cNvPr>
            <p:cNvSpPr/>
            <p:nvPr/>
          </p:nvSpPr>
          <p:spPr>
            <a:xfrm>
              <a:off x="3901151" y="1221865"/>
              <a:ext cx="119838" cy="102006"/>
            </a:xfrm>
            <a:custGeom>
              <a:avLst/>
              <a:gdLst/>
              <a:ahLst/>
              <a:cxnLst/>
              <a:rect l="l" t="t" r="r" b="b"/>
              <a:pathLst>
                <a:path w="3098" h="2637"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7" name="Google Shape;263;p16">
              <a:extLst>
                <a:ext uri="{FF2B5EF4-FFF2-40B4-BE49-F238E27FC236}">
                  <a16:creationId xmlns:a16="http://schemas.microsoft.com/office/drawing/2014/main" id="{72A432BA-3B4D-C1F5-9F88-81E060DC069E}"/>
                </a:ext>
              </a:extLst>
            </p:cNvPr>
            <p:cNvSpPr/>
            <p:nvPr/>
          </p:nvSpPr>
          <p:spPr>
            <a:xfrm>
              <a:off x="4042382" y="1221865"/>
              <a:ext cx="119838" cy="102006"/>
            </a:xfrm>
            <a:custGeom>
              <a:avLst/>
              <a:gdLst/>
              <a:ahLst/>
              <a:cxnLst/>
              <a:rect l="l" t="t" r="r" b="b"/>
              <a:pathLst>
                <a:path w="3098" h="2637" extrusionOk="0">
                  <a:moveTo>
                    <a:pt x="1757" y="1"/>
                  </a:moveTo>
                  <a:cubicBezTo>
                    <a:pt x="602" y="1"/>
                    <a:pt x="1" y="1387"/>
                    <a:pt x="833" y="2219"/>
                  </a:cubicBezTo>
                  <a:cubicBezTo>
                    <a:pt x="1106" y="2508"/>
                    <a:pt x="1445" y="2637"/>
                    <a:pt x="1777" y="2637"/>
                  </a:cubicBezTo>
                  <a:cubicBezTo>
                    <a:pt x="2452" y="2637"/>
                    <a:pt x="3097" y="2101"/>
                    <a:pt x="3097" y="1295"/>
                  </a:cubicBezTo>
                  <a:cubicBezTo>
                    <a:pt x="3097" y="555"/>
                    <a:pt x="2497"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8" name="Google Shape;264;p16">
              <a:extLst>
                <a:ext uri="{FF2B5EF4-FFF2-40B4-BE49-F238E27FC236}">
                  <a16:creationId xmlns:a16="http://schemas.microsoft.com/office/drawing/2014/main" id="{2583A3E3-1207-A289-801C-E62317E30FCC}"/>
                </a:ext>
              </a:extLst>
            </p:cNvPr>
            <p:cNvSpPr/>
            <p:nvPr/>
          </p:nvSpPr>
          <p:spPr>
            <a:xfrm>
              <a:off x="4183614" y="1221865"/>
              <a:ext cx="121618" cy="102586"/>
            </a:xfrm>
            <a:custGeom>
              <a:avLst/>
              <a:gdLst/>
              <a:ahLst/>
              <a:cxnLst/>
              <a:rect l="l" t="t" r="r" b="b"/>
              <a:pathLst>
                <a:path w="3144" h="2652" extrusionOk="0">
                  <a:moveTo>
                    <a:pt x="1803" y="1"/>
                  </a:moveTo>
                  <a:cubicBezTo>
                    <a:pt x="602" y="1"/>
                    <a:pt x="1" y="1433"/>
                    <a:pt x="833" y="2265"/>
                  </a:cubicBezTo>
                  <a:cubicBezTo>
                    <a:pt x="1114" y="2532"/>
                    <a:pt x="1452" y="2651"/>
                    <a:pt x="1781" y="2651"/>
                  </a:cubicBezTo>
                  <a:cubicBezTo>
                    <a:pt x="2481" y="2651"/>
                    <a:pt x="3144" y="2112"/>
                    <a:pt x="3144" y="1295"/>
                  </a:cubicBezTo>
                  <a:cubicBezTo>
                    <a:pt x="3098"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9" name="Google Shape;265;p16">
              <a:extLst>
                <a:ext uri="{FF2B5EF4-FFF2-40B4-BE49-F238E27FC236}">
                  <a16:creationId xmlns:a16="http://schemas.microsoft.com/office/drawing/2014/main" id="{7CD451CA-FD9F-BE91-0393-BECC4B0C8EFE}"/>
                </a:ext>
              </a:extLst>
            </p:cNvPr>
            <p:cNvSpPr/>
            <p:nvPr/>
          </p:nvSpPr>
          <p:spPr>
            <a:xfrm>
              <a:off x="4326664" y="1221865"/>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60" name="Google Shape;266;p16">
              <a:extLst>
                <a:ext uri="{FF2B5EF4-FFF2-40B4-BE49-F238E27FC236}">
                  <a16:creationId xmlns:a16="http://schemas.microsoft.com/office/drawing/2014/main" id="{AB9F4E2D-81AB-B8D7-4CD6-08AB32E6CA84}"/>
                </a:ext>
              </a:extLst>
            </p:cNvPr>
            <p:cNvSpPr/>
            <p:nvPr/>
          </p:nvSpPr>
          <p:spPr>
            <a:xfrm>
              <a:off x="4467896" y="1221865"/>
              <a:ext cx="119838" cy="102006"/>
            </a:xfrm>
            <a:custGeom>
              <a:avLst/>
              <a:gdLst/>
              <a:ahLst/>
              <a:cxnLst/>
              <a:rect l="l" t="t" r="r" b="b"/>
              <a:pathLst>
                <a:path w="3098" h="2637" extrusionOk="0">
                  <a:moveTo>
                    <a:pt x="1757" y="1"/>
                  </a:moveTo>
                  <a:cubicBezTo>
                    <a:pt x="555"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61" name="Google Shape;267;p16">
              <a:extLst>
                <a:ext uri="{FF2B5EF4-FFF2-40B4-BE49-F238E27FC236}">
                  <a16:creationId xmlns:a16="http://schemas.microsoft.com/office/drawing/2014/main" id="{E12EC17E-2DFA-5009-1234-024AFE97D9DB}"/>
                </a:ext>
              </a:extLst>
            </p:cNvPr>
            <p:cNvSpPr/>
            <p:nvPr/>
          </p:nvSpPr>
          <p:spPr>
            <a:xfrm>
              <a:off x="4609128" y="1221865"/>
              <a:ext cx="119838" cy="102006"/>
            </a:xfrm>
            <a:custGeom>
              <a:avLst/>
              <a:gdLst/>
              <a:ahLst/>
              <a:cxnLst/>
              <a:rect l="l" t="t" r="r" b="b"/>
              <a:pathLst>
                <a:path w="3098" h="2637" extrusionOk="0">
                  <a:moveTo>
                    <a:pt x="1803" y="1"/>
                  </a:moveTo>
                  <a:cubicBezTo>
                    <a:pt x="602"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62" name="Google Shape;268;p16">
              <a:extLst>
                <a:ext uri="{FF2B5EF4-FFF2-40B4-BE49-F238E27FC236}">
                  <a16:creationId xmlns:a16="http://schemas.microsoft.com/office/drawing/2014/main" id="{52FB3F17-2B09-71BC-F58C-466A4EC712B0}"/>
                </a:ext>
              </a:extLst>
            </p:cNvPr>
            <p:cNvSpPr/>
            <p:nvPr/>
          </p:nvSpPr>
          <p:spPr>
            <a:xfrm>
              <a:off x="4750359" y="1221865"/>
              <a:ext cx="119838" cy="102006"/>
            </a:xfrm>
            <a:custGeom>
              <a:avLst/>
              <a:gdLst/>
              <a:ahLst/>
              <a:cxnLst/>
              <a:rect l="l" t="t" r="r" b="b"/>
              <a:pathLst>
                <a:path w="3098" h="2637" extrusionOk="0">
                  <a:moveTo>
                    <a:pt x="1803" y="1"/>
                  </a:moveTo>
                  <a:cubicBezTo>
                    <a:pt x="602" y="1"/>
                    <a:pt x="1" y="1387"/>
                    <a:pt x="879" y="2219"/>
                  </a:cubicBezTo>
                  <a:cubicBezTo>
                    <a:pt x="1153" y="2508"/>
                    <a:pt x="1486" y="2637"/>
                    <a:pt x="1811" y="2637"/>
                  </a:cubicBezTo>
                  <a:cubicBezTo>
                    <a:pt x="2473" y="2637"/>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63" name="Google Shape;269;p16">
              <a:extLst>
                <a:ext uri="{FF2B5EF4-FFF2-40B4-BE49-F238E27FC236}">
                  <a16:creationId xmlns:a16="http://schemas.microsoft.com/office/drawing/2014/main" id="{5F204CAB-2035-48BC-9628-F65E6807FB26}"/>
                </a:ext>
              </a:extLst>
            </p:cNvPr>
            <p:cNvSpPr/>
            <p:nvPr/>
          </p:nvSpPr>
          <p:spPr>
            <a:xfrm>
              <a:off x="4891630" y="1221865"/>
              <a:ext cx="121579" cy="102586"/>
            </a:xfrm>
            <a:custGeom>
              <a:avLst/>
              <a:gdLst/>
              <a:ahLst/>
              <a:cxnLst/>
              <a:rect l="l" t="t" r="r" b="b"/>
              <a:pathLst>
                <a:path w="3143" h="2652" extrusionOk="0">
                  <a:moveTo>
                    <a:pt x="1803" y="1"/>
                  </a:moveTo>
                  <a:cubicBezTo>
                    <a:pt x="601" y="1"/>
                    <a:pt x="0" y="1433"/>
                    <a:pt x="878" y="2265"/>
                  </a:cubicBezTo>
                  <a:cubicBezTo>
                    <a:pt x="1144" y="2532"/>
                    <a:pt x="1472" y="2651"/>
                    <a:pt x="1795" y="2651"/>
                  </a:cubicBezTo>
                  <a:cubicBezTo>
                    <a:pt x="2480" y="2651"/>
                    <a:pt x="3143" y="2112"/>
                    <a:pt x="3143" y="1295"/>
                  </a:cubicBezTo>
                  <a:cubicBezTo>
                    <a:pt x="3143" y="555"/>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64" name="Google Shape;270;p16">
              <a:extLst>
                <a:ext uri="{FF2B5EF4-FFF2-40B4-BE49-F238E27FC236}">
                  <a16:creationId xmlns:a16="http://schemas.microsoft.com/office/drawing/2014/main" id="{67DD3EAC-A9C0-4132-E4EB-32D0169B761B}"/>
                </a:ext>
              </a:extLst>
            </p:cNvPr>
            <p:cNvSpPr/>
            <p:nvPr/>
          </p:nvSpPr>
          <p:spPr>
            <a:xfrm>
              <a:off x="5034641" y="1221865"/>
              <a:ext cx="119800" cy="102006"/>
            </a:xfrm>
            <a:custGeom>
              <a:avLst/>
              <a:gdLst/>
              <a:ahLst/>
              <a:cxnLst/>
              <a:rect l="l" t="t" r="r" b="b"/>
              <a:pathLst>
                <a:path w="3097" h="2637" extrusionOk="0">
                  <a:moveTo>
                    <a:pt x="1757" y="1"/>
                  </a:moveTo>
                  <a:cubicBezTo>
                    <a:pt x="601"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65" name="Google Shape;271;p16">
              <a:extLst>
                <a:ext uri="{FF2B5EF4-FFF2-40B4-BE49-F238E27FC236}">
                  <a16:creationId xmlns:a16="http://schemas.microsoft.com/office/drawing/2014/main" id="{31235C19-8286-A05B-52B3-C34ECDCB37B6}"/>
                </a:ext>
              </a:extLst>
            </p:cNvPr>
            <p:cNvSpPr/>
            <p:nvPr/>
          </p:nvSpPr>
          <p:spPr>
            <a:xfrm>
              <a:off x="5175873" y="1221865"/>
              <a:ext cx="119838" cy="102006"/>
            </a:xfrm>
            <a:custGeom>
              <a:avLst/>
              <a:gdLst/>
              <a:ahLst/>
              <a:cxnLst/>
              <a:rect l="l" t="t" r="r" b="b"/>
              <a:pathLst>
                <a:path w="3098" h="2637"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66" name="Google Shape;272;p16">
              <a:extLst>
                <a:ext uri="{FF2B5EF4-FFF2-40B4-BE49-F238E27FC236}">
                  <a16:creationId xmlns:a16="http://schemas.microsoft.com/office/drawing/2014/main" id="{7C42ED03-5F1E-79A2-9C2A-88210B110BE6}"/>
                </a:ext>
              </a:extLst>
            </p:cNvPr>
            <p:cNvSpPr/>
            <p:nvPr/>
          </p:nvSpPr>
          <p:spPr>
            <a:xfrm>
              <a:off x="5317105" y="1221865"/>
              <a:ext cx="119838" cy="102006"/>
            </a:xfrm>
            <a:custGeom>
              <a:avLst/>
              <a:gdLst/>
              <a:ahLst/>
              <a:cxnLst/>
              <a:rect l="l" t="t" r="r" b="b"/>
              <a:pathLst>
                <a:path w="3098" h="2637" extrusionOk="0">
                  <a:moveTo>
                    <a:pt x="1803" y="1"/>
                  </a:moveTo>
                  <a:cubicBezTo>
                    <a:pt x="602" y="1"/>
                    <a:pt x="1" y="1387"/>
                    <a:pt x="833" y="2219"/>
                  </a:cubicBezTo>
                  <a:cubicBezTo>
                    <a:pt x="1106" y="2508"/>
                    <a:pt x="1445" y="2637"/>
                    <a:pt x="1777" y="2637"/>
                  </a:cubicBezTo>
                  <a:cubicBezTo>
                    <a:pt x="2452" y="2637"/>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67" name="Google Shape;273;p16">
              <a:extLst>
                <a:ext uri="{FF2B5EF4-FFF2-40B4-BE49-F238E27FC236}">
                  <a16:creationId xmlns:a16="http://schemas.microsoft.com/office/drawing/2014/main" id="{282EF8A9-0E67-EB05-A670-25327FD9D458}"/>
                </a:ext>
              </a:extLst>
            </p:cNvPr>
            <p:cNvSpPr/>
            <p:nvPr/>
          </p:nvSpPr>
          <p:spPr>
            <a:xfrm>
              <a:off x="5460154" y="1221865"/>
              <a:ext cx="119800" cy="102006"/>
            </a:xfrm>
            <a:custGeom>
              <a:avLst/>
              <a:gdLst/>
              <a:ahLst/>
              <a:cxnLst/>
              <a:rect l="l" t="t" r="r" b="b"/>
              <a:pathLst>
                <a:path w="3097" h="2637" extrusionOk="0">
                  <a:moveTo>
                    <a:pt x="1756" y="1"/>
                  </a:moveTo>
                  <a:cubicBezTo>
                    <a:pt x="555" y="1"/>
                    <a:pt x="0" y="1387"/>
                    <a:pt x="832" y="2219"/>
                  </a:cubicBezTo>
                  <a:cubicBezTo>
                    <a:pt x="1106" y="2508"/>
                    <a:pt x="1445" y="2637"/>
                    <a:pt x="1776" y="2637"/>
                  </a:cubicBezTo>
                  <a:cubicBezTo>
                    <a:pt x="2452" y="2637"/>
                    <a:pt x="3097" y="2101"/>
                    <a:pt x="3097" y="1295"/>
                  </a:cubicBezTo>
                  <a:cubicBezTo>
                    <a:pt x="3051"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68" name="Google Shape;274;p16">
              <a:extLst>
                <a:ext uri="{FF2B5EF4-FFF2-40B4-BE49-F238E27FC236}">
                  <a16:creationId xmlns:a16="http://schemas.microsoft.com/office/drawing/2014/main" id="{47D3523C-38D2-B591-03A5-042A1B5B3174}"/>
                </a:ext>
              </a:extLst>
            </p:cNvPr>
            <p:cNvSpPr/>
            <p:nvPr/>
          </p:nvSpPr>
          <p:spPr>
            <a:xfrm>
              <a:off x="5601386" y="1221865"/>
              <a:ext cx="119800" cy="102586"/>
            </a:xfrm>
            <a:custGeom>
              <a:avLst/>
              <a:gdLst/>
              <a:ahLst/>
              <a:cxnLst/>
              <a:rect l="l" t="t" r="r" b="b"/>
              <a:pathLst>
                <a:path w="3097" h="2652" extrusionOk="0">
                  <a:moveTo>
                    <a:pt x="1757" y="1"/>
                  </a:moveTo>
                  <a:cubicBezTo>
                    <a:pt x="555" y="1"/>
                    <a:pt x="0" y="1433"/>
                    <a:pt x="832" y="2265"/>
                  </a:cubicBezTo>
                  <a:cubicBezTo>
                    <a:pt x="1099" y="2532"/>
                    <a:pt x="1426"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69" name="Google Shape;275;p16">
              <a:extLst>
                <a:ext uri="{FF2B5EF4-FFF2-40B4-BE49-F238E27FC236}">
                  <a16:creationId xmlns:a16="http://schemas.microsoft.com/office/drawing/2014/main" id="{AA3D7F23-5B86-4B24-6EEB-17C6D2094636}"/>
                </a:ext>
              </a:extLst>
            </p:cNvPr>
            <p:cNvSpPr/>
            <p:nvPr/>
          </p:nvSpPr>
          <p:spPr>
            <a:xfrm>
              <a:off x="5742618" y="1221865"/>
              <a:ext cx="119838" cy="102006"/>
            </a:xfrm>
            <a:custGeom>
              <a:avLst/>
              <a:gdLst/>
              <a:ahLst/>
              <a:cxnLst/>
              <a:rect l="l" t="t" r="r" b="b"/>
              <a:pathLst>
                <a:path w="3098" h="2637" extrusionOk="0">
                  <a:moveTo>
                    <a:pt x="1757" y="1"/>
                  </a:moveTo>
                  <a:cubicBezTo>
                    <a:pt x="601"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70" name="Google Shape;276;p16">
              <a:extLst>
                <a:ext uri="{FF2B5EF4-FFF2-40B4-BE49-F238E27FC236}">
                  <a16:creationId xmlns:a16="http://schemas.microsoft.com/office/drawing/2014/main" id="{DAC980D1-CCAD-253F-17E2-A276FEB2745A}"/>
                </a:ext>
              </a:extLst>
            </p:cNvPr>
            <p:cNvSpPr/>
            <p:nvPr/>
          </p:nvSpPr>
          <p:spPr>
            <a:xfrm>
              <a:off x="5883850" y="1221865"/>
              <a:ext cx="119838" cy="102006"/>
            </a:xfrm>
            <a:custGeom>
              <a:avLst/>
              <a:gdLst/>
              <a:ahLst/>
              <a:cxnLst/>
              <a:rect l="l" t="t" r="r" b="b"/>
              <a:pathLst>
                <a:path w="3098" h="2637" extrusionOk="0">
                  <a:moveTo>
                    <a:pt x="1803" y="1"/>
                  </a:moveTo>
                  <a:cubicBezTo>
                    <a:pt x="602"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71" name="Google Shape;277;p16">
              <a:extLst>
                <a:ext uri="{FF2B5EF4-FFF2-40B4-BE49-F238E27FC236}">
                  <a16:creationId xmlns:a16="http://schemas.microsoft.com/office/drawing/2014/main" id="{1676A915-D637-0AAA-A175-201C209DE7F5}"/>
                </a:ext>
              </a:extLst>
            </p:cNvPr>
            <p:cNvSpPr/>
            <p:nvPr/>
          </p:nvSpPr>
          <p:spPr>
            <a:xfrm>
              <a:off x="6025081" y="1221865"/>
              <a:ext cx="119838" cy="102006"/>
            </a:xfrm>
            <a:custGeom>
              <a:avLst/>
              <a:gdLst/>
              <a:ahLst/>
              <a:cxnLst/>
              <a:rect l="l" t="t" r="r" b="b"/>
              <a:pathLst>
                <a:path w="3098" h="2637" extrusionOk="0">
                  <a:moveTo>
                    <a:pt x="1803" y="1"/>
                  </a:moveTo>
                  <a:cubicBezTo>
                    <a:pt x="602" y="1"/>
                    <a:pt x="1" y="1387"/>
                    <a:pt x="879" y="2219"/>
                  </a:cubicBezTo>
                  <a:cubicBezTo>
                    <a:pt x="1153" y="2508"/>
                    <a:pt x="1486" y="2637"/>
                    <a:pt x="1811" y="2637"/>
                  </a:cubicBezTo>
                  <a:cubicBezTo>
                    <a:pt x="2473" y="2637"/>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72" name="Google Shape;278;p16">
              <a:extLst>
                <a:ext uri="{FF2B5EF4-FFF2-40B4-BE49-F238E27FC236}">
                  <a16:creationId xmlns:a16="http://schemas.microsoft.com/office/drawing/2014/main" id="{8880B29C-A1F8-43E2-1273-705C2D17CF77}"/>
                </a:ext>
              </a:extLst>
            </p:cNvPr>
            <p:cNvSpPr/>
            <p:nvPr/>
          </p:nvSpPr>
          <p:spPr>
            <a:xfrm>
              <a:off x="6168131" y="1221865"/>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73" name="Google Shape;279;p16">
              <a:extLst>
                <a:ext uri="{FF2B5EF4-FFF2-40B4-BE49-F238E27FC236}">
                  <a16:creationId xmlns:a16="http://schemas.microsoft.com/office/drawing/2014/main" id="{388D006C-6A18-BF81-1400-79F53457687A}"/>
                </a:ext>
              </a:extLst>
            </p:cNvPr>
            <p:cNvSpPr/>
            <p:nvPr/>
          </p:nvSpPr>
          <p:spPr>
            <a:xfrm>
              <a:off x="6309363" y="1221865"/>
              <a:ext cx="119838" cy="102586"/>
            </a:xfrm>
            <a:custGeom>
              <a:avLst/>
              <a:gdLst/>
              <a:ahLst/>
              <a:cxnLst/>
              <a:rect l="l" t="t" r="r" b="b"/>
              <a:pathLst>
                <a:path w="3098" h="2652" extrusionOk="0">
                  <a:moveTo>
                    <a:pt x="1757" y="1"/>
                  </a:moveTo>
                  <a:cubicBezTo>
                    <a:pt x="601" y="1"/>
                    <a:pt x="0" y="1433"/>
                    <a:pt x="832" y="2265"/>
                  </a:cubicBezTo>
                  <a:cubicBezTo>
                    <a:pt x="1099" y="2532"/>
                    <a:pt x="1426"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74" name="Google Shape;280;p16">
              <a:extLst>
                <a:ext uri="{FF2B5EF4-FFF2-40B4-BE49-F238E27FC236}">
                  <a16:creationId xmlns:a16="http://schemas.microsoft.com/office/drawing/2014/main" id="{E3D20C5F-F013-5649-DFC0-5D20F698077C}"/>
                </a:ext>
              </a:extLst>
            </p:cNvPr>
            <p:cNvSpPr/>
            <p:nvPr/>
          </p:nvSpPr>
          <p:spPr>
            <a:xfrm>
              <a:off x="1492938" y="1363097"/>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4"/>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75" name="Google Shape;281;p16">
              <a:extLst>
                <a:ext uri="{FF2B5EF4-FFF2-40B4-BE49-F238E27FC236}">
                  <a16:creationId xmlns:a16="http://schemas.microsoft.com/office/drawing/2014/main" id="{073FEF46-B1E7-CFED-5B0B-D1E1884F64D9}"/>
                </a:ext>
              </a:extLst>
            </p:cNvPr>
            <p:cNvSpPr/>
            <p:nvPr/>
          </p:nvSpPr>
          <p:spPr>
            <a:xfrm>
              <a:off x="1634170" y="1363097"/>
              <a:ext cx="119838" cy="102083"/>
            </a:xfrm>
            <a:custGeom>
              <a:avLst/>
              <a:gdLst/>
              <a:ahLst/>
              <a:cxnLst/>
              <a:rect l="l" t="t" r="r" b="b"/>
              <a:pathLst>
                <a:path w="3098" h="2639" extrusionOk="0">
                  <a:moveTo>
                    <a:pt x="1803" y="1"/>
                  </a:moveTo>
                  <a:cubicBezTo>
                    <a:pt x="602" y="1"/>
                    <a:pt x="1" y="1387"/>
                    <a:pt x="833" y="2219"/>
                  </a:cubicBezTo>
                  <a:cubicBezTo>
                    <a:pt x="1108" y="2510"/>
                    <a:pt x="1450" y="2639"/>
                    <a:pt x="1783" y="2639"/>
                  </a:cubicBezTo>
                  <a:cubicBezTo>
                    <a:pt x="2457" y="2639"/>
                    <a:pt x="3097" y="2114"/>
                    <a:pt x="3097"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76" name="Google Shape;282;p16">
              <a:extLst>
                <a:ext uri="{FF2B5EF4-FFF2-40B4-BE49-F238E27FC236}">
                  <a16:creationId xmlns:a16="http://schemas.microsoft.com/office/drawing/2014/main" id="{690220A5-B8DD-86A3-C6DC-C621B5977062}"/>
                </a:ext>
              </a:extLst>
            </p:cNvPr>
            <p:cNvSpPr/>
            <p:nvPr/>
          </p:nvSpPr>
          <p:spPr>
            <a:xfrm>
              <a:off x="1777220" y="1363097"/>
              <a:ext cx="119800" cy="102625"/>
            </a:xfrm>
            <a:custGeom>
              <a:avLst/>
              <a:gdLst/>
              <a:ahLst/>
              <a:cxnLst/>
              <a:rect l="l" t="t" r="r" b="b"/>
              <a:pathLst>
                <a:path w="3097" h="2653" extrusionOk="0">
                  <a:moveTo>
                    <a:pt x="1757" y="1"/>
                  </a:moveTo>
                  <a:cubicBezTo>
                    <a:pt x="555" y="1"/>
                    <a:pt x="0"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77" name="Google Shape;283;p16">
              <a:extLst>
                <a:ext uri="{FF2B5EF4-FFF2-40B4-BE49-F238E27FC236}">
                  <a16:creationId xmlns:a16="http://schemas.microsoft.com/office/drawing/2014/main" id="{54D98234-13A7-9371-16F4-964EBE2E679E}"/>
                </a:ext>
              </a:extLst>
            </p:cNvPr>
            <p:cNvSpPr/>
            <p:nvPr/>
          </p:nvSpPr>
          <p:spPr>
            <a:xfrm>
              <a:off x="1920231" y="1363097"/>
              <a:ext cx="119838" cy="102625"/>
            </a:xfrm>
            <a:custGeom>
              <a:avLst/>
              <a:gdLst/>
              <a:ahLst/>
              <a:cxnLst/>
              <a:rect l="l" t="t" r="r" b="b"/>
              <a:pathLst>
                <a:path w="3098" h="2653" extrusionOk="0">
                  <a:moveTo>
                    <a:pt x="1757" y="1"/>
                  </a:moveTo>
                  <a:cubicBezTo>
                    <a:pt x="555" y="1"/>
                    <a:pt x="1" y="1434"/>
                    <a:pt x="833" y="2266"/>
                  </a:cubicBezTo>
                  <a:cubicBezTo>
                    <a:pt x="1101" y="2534"/>
                    <a:pt x="1431" y="2653"/>
                    <a:pt x="1756" y="2653"/>
                  </a:cubicBezTo>
                  <a:cubicBezTo>
                    <a:pt x="2439" y="2653"/>
                    <a:pt x="3097" y="2124"/>
                    <a:pt x="3097" y="1341"/>
                  </a:cubicBezTo>
                  <a:cubicBezTo>
                    <a:pt x="3051"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78" name="Google Shape;284;p16">
              <a:extLst>
                <a:ext uri="{FF2B5EF4-FFF2-40B4-BE49-F238E27FC236}">
                  <a16:creationId xmlns:a16="http://schemas.microsoft.com/office/drawing/2014/main" id="{7088C1AF-1E8C-02CD-21BB-A2738611CBB9}"/>
                </a:ext>
              </a:extLst>
            </p:cNvPr>
            <p:cNvSpPr/>
            <p:nvPr/>
          </p:nvSpPr>
          <p:spPr>
            <a:xfrm>
              <a:off x="2059683" y="1363097"/>
              <a:ext cx="119838" cy="102625"/>
            </a:xfrm>
            <a:custGeom>
              <a:avLst/>
              <a:gdLst/>
              <a:ahLst/>
              <a:cxnLst/>
              <a:rect l="l" t="t" r="r" b="b"/>
              <a:pathLst>
                <a:path w="3098" h="2653" extrusionOk="0">
                  <a:moveTo>
                    <a:pt x="1803" y="1"/>
                  </a:moveTo>
                  <a:cubicBezTo>
                    <a:pt x="601" y="1"/>
                    <a:pt x="1" y="1434"/>
                    <a:pt x="833" y="2266"/>
                  </a:cubicBezTo>
                  <a:cubicBezTo>
                    <a:pt x="1101" y="2534"/>
                    <a:pt x="1431" y="2653"/>
                    <a:pt x="1756" y="2653"/>
                  </a:cubicBezTo>
                  <a:cubicBezTo>
                    <a:pt x="2439" y="2653"/>
                    <a:pt x="3097" y="2124"/>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79" name="Google Shape;285;p16">
              <a:extLst>
                <a:ext uri="{FF2B5EF4-FFF2-40B4-BE49-F238E27FC236}">
                  <a16:creationId xmlns:a16="http://schemas.microsoft.com/office/drawing/2014/main" id="{9C465E47-C999-B363-6D48-4EC186C7BE0B}"/>
                </a:ext>
              </a:extLst>
            </p:cNvPr>
            <p:cNvSpPr/>
            <p:nvPr/>
          </p:nvSpPr>
          <p:spPr>
            <a:xfrm>
              <a:off x="2200915" y="1363097"/>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4"/>
                    <a:pt x="3097" y="1341"/>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80" name="Google Shape;286;p16">
              <a:extLst>
                <a:ext uri="{FF2B5EF4-FFF2-40B4-BE49-F238E27FC236}">
                  <a16:creationId xmlns:a16="http://schemas.microsoft.com/office/drawing/2014/main" id="{BEAE38DD-DBDC-6C75-3356-780571631D24}"/>
                </a:ext>
              </a:extLst>
            </p:cNvPr>
            <p:cNvSpPr/>
            <p:nvPr/>
          </p:nvSpPr>
          <p:spPr>
            <a:xfrm>
              <a:off x="2343965" y="1363097"/>
              <a:ext cx="119800" cy="102625"/>
            </a:xfrm>
            <a:custGeom>
              <a:avLst/>
              <a:gdLst/>
              <a:ahLst/>
              <a:cxnLst/>
              <a:rect l="l" t="t" r="r" b="b"/>
              <a:pathLst>
                <a:path w="3097" h="2653" extrusionOk="0">
                  <a:moveTo>
                    <a:pt x="1756" y="1"/>
                  </a:moveTo>
                  <a:cubicBezTo>
                    <a:pt x="601" y="1"/>
                    <a:pt x="0" y="1434"/>
                    <a:pt x="832" y="2266"/>
                  </a:cubicBezTo>
                  <a:cubicBezTo>
                    <a:pt x="1100" y="2534"/>
                    <a:pt x="1430" y="2653"/>
                    <a:pt x="1755" y="2653"/>
                  </a:cubicBezTo>
                  <a:cubicBezTo>
                    <a:pt x="2438" y="2653"/>
                    <a:pt x="3097" y="2124"/>
                    <a:pt x="3097" y="1341"/>
                  </a:cubicBezTo>
                  <a:cubicBezTo>
                    <a:pt x="3097"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81" name="Google Shape;287;p16">
              <a:extLst>
                <a:ext uri="{FF2B5EF4-FFF2-40B4-BE49-F238E27FC236}">
                  <a16:creationId xmlns:a16="http://schemas.microsoft.com/office/drawing/2014/main" id="{FA941105-3AB6-74C1-A681-42820B2D5A3C}"/>
                </a:ext>
              </a:extLst>
            </p:cNvPr>
            <p:cNvSpPr/>
            <p:nvPr/>
          </p:nvSpPr>
          <p:spPr>
            <a:xfrm>
              <a:off x="2485197" y="1363097"/>
              <a:ext cx="119800" cy="102625"/>
            </a:xfrm>
            <a:custGeom>
              <a:avLst/>
              <a:gdLst/>
              <a:ahLst/>
              <a:cxnLst/>
              <a:rect l="l" t="t" r="r" b="b"/>
              <a:pathLst>
                <a:path w="3097" h="2653" extrusionOk="0">
                  <a:moveTo>
                    <a:pt x="1757" y="1"/>
                  </a:moveTo>
                  <a:cubicBezTo>
                    <a:pt x="601" y="1"/>
                    <a:pt x="0"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82" name="Google Shape;288;p16">
              <a:extLst>
                <a:ext uri="{FF2B5EF4-FFF2-40B4-BE49-F238E27FC236}">
                  <a16:creationId xmlns:a16="http://schemas.microsoft.com/office/drawing/2014/main" id="{2944A882-D577-ADF0-A572-1A065FEEF1C0}"/>
                </a:ext>
              </a:extLst>
            </p:cNvPr>
            <p:cNvSpPr/>
            <p:nvPr/>
          </p:nvSpPr>
          <p:spPr>
            <a:xfrm>
              <a:off x="2626429" y="1363097"/>
              <a:ext cx="119838" cy="102625"/>
            </a:xfrm>
            <a:custGeom>
              <a:avLst/>
              <a:gdLst/>
              <a:ahLst/>
              <a:cxnLst/>
              <a:rect l="l" t="t" r="r" b="b"/>
              <a:pathLst>
                <a:path w="3098" h="2653" extrusionOk="0">
                  <a:moveTo>
                    <a:pt x="1757" y="1"/>
                  </a:moveTo>
                  <a:cubicBezTo>
                    <a:pt x="601" y="1"/>
                    <a:pt x="1" y="1434"/>
                    <a:pt x="833"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83" name="Google Shape;289;p16">
              <a:extLst>
                <a:ext uri="{FF2B5EF4-FFF2-40B4-BE49-F238E27FC236}">
                  <a16:creationId xmlns:a16="http://schemas.microsoft.com/office/drawing/2014/main" id="{615FA651-9465-15C9-0AAA-DD5D5DD86042}"/>
                </a:ext>
              </a:extLst>
            </p:cNvPr>
            <p:cNvSpPr/>
            <p:nvPr/>
          </p:nvSpPr>
          <p:spPr>
            <a:xfrm>
              <a:off x="2767660" y="1363097"/>
              <a:ext cx="121618" cy="102625"/>
            </a:xfrm>
            <a:custGeom>
              <a:avLst/>
              <a:gdLst/>
              <a:ahLst/>
              <a:cxnLst/>
              <a:rect l="l" t="t" r="r" b="b"/>
              <a:pathLst>
                <a:path w="3144" h="2653" extrusionOk="0">
                  <a:moveTo>
                    <a:pt x="1803" y="1"/>
                  </a:moveTo>
                  <a:cubicBezTo>
                    <a:pt x="602" y="1"/>
                    <a:pt x="1" y="1434"/>
                    <a:pt x="833" y="2266"/>
                  </a:cubicBezTo>
                  <a:cubicBezTo>
                    <a:pt x="1116" y="2534"/>
                    <a:pt x="1456" y="2653"/>
                    <a:pt x="1787" y="2653"/>
                  </a:cubicBezTo>
                  <a:cubicBezTo>
                    <a:pt x="2485" y="2653"/>
                    <a:pt x="3144" y="2124"/>
                    <a:pt x="3144"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84" name="Google Shape;290;p16">
              <a:extLst>
                <a:ext uri="{FF2B5EF4-FFF2-40B4-BE49-F238E27FC236}">
                  <a16:creationId xmlns:a16="http://schemas.microsoft.com/office/drawing/2014/main" id="{AC0ED752-403D-DC00-1207-7AA610D3F8E3}"/>
                </a:ext>
              </a:extLst>
            </p:cNvPr>
            <p:cNvSpPr/>
            <p:nvPr/>
          </p:nvSpPr>
          <p:spPr>
            <a:xfrm>
              <a:off x="2910710" y="1363097"/>
              <a:ext cx="118020" cy="102625"/>
            </a:xfrm>
            <a:custGeom>
              <a:avLst/>
              <a:gdLst/>
              <a:ahLst/>
              <a:cxnLst/>
              <a:rect l="l" t="t" r="r" b="b"/>
              <a:pathLst>
                <a:path w="3051" h="2653" extrusionOk="0">
                  <a:moveTo>
                    <a:pt x="1756" y="1"/>
                  </a:moveTo>
                  <a:cubicBezTo>
                    <a:pt x="555" y="1"/>
                    <a:pt x="0" y="1434"/>
                    <a:pt x="832" y="2266"/>
                  </a:cubicBezTo>
                  <a:cubicBezTo>
                    <a:pt x="1100" y="2534"/>
                    <a:pt x="1426" y="2653"/>
                    <a:pt x="1744" y="2653"/>
                  </a:cubicBezTo>
                  <a:cubicBezTo>
                    <a:pt x="2413" y="2653"/>
                    <a:pt x="3051" y="2124"/>
                    <a:pt x="3051" y="1341"/>
                  </a:cubicBezTo>
                  <a:cubicBezTo>
                    <a:pt x="3051" y="602"/>
                    <a:pt x="2450"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85" name="Google Shape;291;p16">
              <a:extLst>
                <a:ext uri="{FF2B5EF4-FFF2-40B4-BE49-F238E27FC236}">
                  <a16:creationId xmlns:a16="http://schemas.microsoft.com/office/drawing/2014/main" id="{2F0857C4-E4F5-8857-D775-8AC715B1DCD4}"/>
                </a:ext>
              </a:extLst>
            </p:cNvPr>
            <p:cNvSpPr/>
            <p:nvPr/>
          </p:nvSpPr>
          <p:spPr>
            <a:xfrm>
              <a:off x="3051942" y="1363097"/>
              <a:ext cx="119800" cy="102625"/>
            </a:xfrm>
            <a:custGeom>
              <a:avLst/>
              <a:gdLst/>
              <a:ahLst/>
              <a:cxnLst/>
              <a:rect l="l" t="t" r="r" b="b"/>
              <a:pathLst>
                <a:path w="3097" h="2653" extrusionOk="0">
                  <a:moveTo>
                    <a:pt x="1757" y="1"/>
                  </a:moveTo>
                  <a:cubicBezTo>
                    <a:pt x="555" y="1"/>
                    <a:pt x="0"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86" name="Google Shape;292;p16">
              <a:extLst>
                <a:ext uri="{FF2B5EF4-FFF2-40B4-BE49-F238E27FC236}">
                  <a16:creationId xmlns:a16="http://schemas.microsoft.com/office/drawing/2014/main" id="{B3C3B018-E955-F65F-75C7-6C11CA1AB899}"/>
                </a:ext>
              </a:extLst>
            </p:cNvPr>
            <p:cNvSpPr/>
            <p:nvPr/>
          </p:nvSpPr>
          <p:spPr>
            <a:xfrm>
              <a:off x="3193174" y="1363097"/>
              <a:ext cx="119838" cy="102625"/>
            </a:xfrm>
            <a:custGeom>
              <a:avLst/>
              <a:gdLst/>
              <a:ahLst/>
              <a:cxnLst/>
              <a:rect l="l" t="t" r="r" b="b"/>
              <a:pathLst>
                <a:path w="3098" h="2653" extrusionOk="0">
                  <a:moveTo>
                    <a:pt x="1757" y="1"/>
                  </a:moveTo>
                  <a:cubicBezTo>
                    <a:pt x="601" y="1"/>
                    <a:pt x="1"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87" name="Google Shape;293;p16">
              <a:extLst>
                <a:ext uri="{FF2B5EF4-FFF2-40B4-BE49-F238E27FC236}">
                  <a16:creationId xmlns:a16="http://schemas.microsoft.com/office/drawing/2014/main" id="{89EA8C1E-B3FA-A1A5-D7E2-F58B4222CF58}"/>
                </a:ext>
              </a:extLst>
            </p:cNvPr>
            <p:cNvSpPr/>
            <p:nvPr/>
          </p:nvSpPr>
          <p:spPr>
            <a:xfrm>
              <a:off x="3334406" y="1363097"/>
              <a:ext cx="119838" cy="102625"/>
            </a:xfrm>
            <a:custGeom>
              <a:avLst/>
              <a:gdLst/>
              <a:ahLst/>
              <a:cxnLst/>
              <a:rect l="l" t="t" r="r" b="b"/>
              <a:pathLst>
                <a:path w="3098" h="2653" extrusionOk="0">
                  <a:moveTo>
                    <a:pt x="1757" y="1"/>
                  </a:moveTo>
                  <a:cubicBezTo>
                    <a:pt x="602" y="1"/>
                    <a:pt x="1" y="1434"/>
                    <a:pt x="833" y="2266"/>
                  </a:cubicBezTo>
                  <a:cubicBezTo>
                    <a:pt x="1101" y="2534"/>
                    <a:pt x="1431" y="2653"/>
                    <a:pt x="1756" y="2653"/>
                  </a:cubicBezTo>
                  <a:cubicBezTo>
                    <a:pt x="2439" y="2653"/>
                    <a:pt x="3097" y="2124"/>
                    <a:pt x="3097" y="1341"/>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88" name="Google Shape;294;p16">
              <a:extLst>
                <a:ext uri="{FF2B5EF4-FFF2-40B4-BE49-F238E27FC236}">
                  <a16:creationId xmlns:a16="http://schemas.microsoft.com/office/drawing/2014/main" id="{A72BB413-2754-712B-5622-EF77086D8F3D}"/>
                </a:ext>
              </a:extLst>
            </p:cNvPr>
            <p:cNvSpPr/>
            <p:nvPr/>
          </p:nvSpPr>
          <p:spPr>
            <a:xfrm>
              <a:off x="3475637" y="1363097"/>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4"/>
                    <a:pt x="3097"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89" name="Google Shape;295;p16">
              <a:extLst>
                <a:ext uri="{FF2B5EF4-FFF2-40B4-BE49-F238E27FC236}">
                  <a16:creationId xmlns:a16="http://schemas.microsoft.com/office/drawing/2014/main" id="{FC3DC6B1-2EC5-DF5D-6405-45D09E8A3914}"/>
                </a:ext>
              </a:extLst>
            </p:cNvPr>
            <p:cNvSpPr/>
            <p:nvPr/>
          </p:nvSpPr>
          <p:spPr>
            <a:xfrm>
              <a:off x="3618687" y="1363097"/>
              <a:ext cx="119800" cy="102625"/>
            </a:xfrm>
            <a:custGeom>
              <a:avLst/>
              <a:gdLst/>
              <a:ahLst/>
              <a:cxnLst/>
              <a:rect l="l" t="t" r="r" b="b"/>
              <a:pathLst>
                <a:path w="3097" h="2653" extrusionOk="0">
                  <a:moveTo>
                    <a:pt x="1757" y="1"/>
                  </a:moveTo>
                  <a:cubicBezTo>
                    <a:pt x="555" y="1"/>
                    <a:pt x="0" y="1434"/>
                    <a:pt x="832" y="2266"/>
                  </a:cubicBezTo>
                  <a:cubicBezTo>
                    <a:pt x="1100" y="2534"/>
                    <a:pt x="1430" y="2653"/>
                    <a:pt x="1755" y="2653"/>
                  </a:cubicBezTo>
                  <a:cubicBezTo>
                    <a:pt x="2438" y="2653"/>
                    <a:pt x="3097" y="2124"/>
                    <a:pt x="3097" y="1341"/>
                  </a:cubicBezTo>
                  <a:cubicBezTo>
                    <a:pt x="3051"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90" name="Google Shape;296;p16">
              <a:extLst>
                <a:ext uri="{FF2B5EF4-FFF2-40B4-BE49-F238E27FC236}">
                  <a16:creationId xmlns:a16="http://schemas.microsoft.com/office/drawing/2014/main" id="{FBEC1DBB-5FA7-05D4-F013-CEA85DE95DA5}"/>
                </a:ext>
              </a:extLst>
            </p:cNvPr>
            <p:cNvSpPr/>
            <p:nvPr/>
          </p:nvSpPr>
          <p:spPr>
            <a:xfrm>
              <a:off x="3759919" y="1363097"/>
              <a:ext cx="119800" cy="102625"/>
            </a:xfrm>
            <a:custGeom>
              <a:avLst/>
              <a:gdLst/>
              <a:ahLst/>
              <a:cxnLst/>
              <a:rect l="l" t="t" r="r" b="b"/>
              <a:pathLst>
                <a:path w="3097" h="2653" extrusionOk="0">
                  <a:moveTo>
                    <a:pt x="1757" y="1"/>
                  </a:moveTo>
                  <a:cubicBezTo>
                    <a:pt x="601" y="1"/>
                    <a:pt x="0"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91" name="Google Shape;297;p16">
              <a:extLst>
                <a:ext uri="{FF2B5EF4-FFF2-40B4-BE49-F238E27FC236}">
                  <a16:creationId xmlns:a16="http://schemas.microsoft.com/office/drawing/2014/main" id="{CD44CF91-C8DC-BEF8-5768-1A993A7208EA}"/>
                </a:ext>
              </a:extLst>
            </p:cNvPr>
            <p:cNvSpPr/>
            <p:nvPr/>
          </p:nvSpPr>
          <p:spPr>
            <a:xfrm>
              <a:off x="3901151" y="1363097"/>
              <a:ext cx="119838" cy="102625"/>
            </a:xfrm>
            <a:custGeom>
              <a:avLst/>
              <a:gdLst/>
              <a:ahLst/>
              <a:cxnLst/>
              <a:rect l="l" t="t" r="r" b="b"/>
              <a:pathLst>
                <a:path w="3098" h="2653" extrusionOk="0">
                  <a:moveTo>
                    <a:pt x="1757" y="1"/>
                  </a:moveTo>
                  <a:cubicBezTo>
                    <a:pt x="601" y="1"/>
                    <a:pt x="1" y="1434"/>
                    <a:pt x="833" y="2266"/>
                  </a:cubicBezTo>
                  <a:cubicBezTo>
                    <a:pt x="1100" y="2534"/>
                    <a:pt x="1431" y="2653"/>
                    <a:pt x="1756"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92" name="Google Shape;298;p16">
              <a:extLst>
                <a:ext uri="{FF2B5EF4-FFF2-40B4-BE49-F238E27FC236}">
                  <a16:creationId xmlns:a16="http://schemas.microsoft.com/office/drawing/2014/main" id="{A64BE1ED-42E4-10C8-25BA-1A64422F0B88}"/>
                </a:ext>
              </a:extLst>
            </p:cNvPr>
            <p:cNvSpPr/>
            <p:nvPr/>
          </p:nvSpPr>
          <p:spPr>
            <a:xfrm>
              <a:off x="4042382" y="1363097"/>
              <a:ext cx="119838" cy="102625"/>
            </a:xfrm>
            <a:custGeom>
              <a:avLst/>
              <a:gdLst/>
              <a:ahLst/>
              <a:cxnLst/>
              <a:rect l="l" t="t" r="r" b="b"/>
              <a:pathLst>
                <a:path w="3098" h="2653" extrusionOk="0">
                  <a:moveTo>
                    <a:pt x="1757" y="1"/>
                  </a:moveTo>
                  <a:cubicBezTo>
                    <a:pt x="602" y="1"/>
                    <a:pt x="1" y="1434"/>
                    <a:pt x="833" y="2266"/>
                  </a:cubicBezTo>
                  <a:cubicBezTo>
                    <a:pt x="1101" y="2534"/>
                    <a:pt x="1431" y="2653"/>
                    <a:pt x="1756" y="2653"/>
                  </a:cubicBezTo>
                  <a:cubicBezTo>
                    <a:pt x="2439" y="2653"/>
                    <a:pt x="3097" y="2124"/>
                    <a:pt x="3097" y="1341"/>
                  </a:cubicBezTo>
                  <a:cubicBezTo>
                    <a:pt x="3097" y="602"/>
                    <a:pt x="2497"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93" name="Google Shape;299;p16">
              <a:extLst>
                <a:ext uri="{FF2B5EF4-FFF2-40B4-BE49-F238E27FC236}">
                  <a16:creationId xmlns:a16="http://schemas.microsoft.com/office/drawing/2014/main" id="{107B66E5-0CDD-3A78-51A2-807A44AAE198}"/>
                </a:ext>
              </a:extLst>
            </p:cNvPr>
            <p:cNvSpPr/>
            <p:nvPr/>
          </p:nvSpPr>
          <p:spPr>
            <a:xfrm>
              <a:off x="4183614" y="1363097"/>
              <a:ext cx="121618" cy="102625"/>
            </a:xfrm>
            <a:custGeom>
              <a:avLst/>
              <a:gdLst/>
              <a:ahLst/>
              <a:cxnLst/>
              <a:rect l="l" t="t" r="r" b="b"/>
              <a:pathLst>
                <a:path w="3144" h="2653" extrusionOk="0">
                  <a:moveTo>
                    <a:pt x="1803" y="1"/>
                  </a:moveTo>
                  <a:cubicBezTo>
                    <a:pt x="602" y="1"/>
                    <a:pt x="1" y="1434"/>
                    <a:pt x="833" y="2266"/>
                  </a:cubicBezTo>
                  <a:cubicBezTo>
                    <a:pt x="1116" y="2534"/>
                    <a:pt x="1456" y="2653"/>
                    <a:pt x="1788" y="2653"/>
                  </a:cubicBezTo>
                  <a:cubicBezTo>
                    <a:pt x="2485" y="2653"/>
                    <a:pt x="3144" y="2124"/>
                    <a:pt x="3144" y="1341"/>
                  </a:cubicBezTo>
                  <a:cubicBezTo>
                    <a:pt x="3098"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94" name="Google Shape;300;p16">
              <a:extLst>
                <a:ext uri="{FF2B5EF4-FFF2-40B4-BE49-F238E27FC236}">
                  <a16:creationId xmlns:a16="http://schemas.microsoft.com/office/drawing/2014/main" id="{EDC997AE-08E6-AEAB-C336-0C417F294FDA}"/>
                </a:ext>
              </a:extLst>
            </p:cNvPr>
            <p:cNvSpPr/>
            <p:nvPr/>
          </p:nvSpPr>
          <p:spPr>
            <a:xfrm>
              <a:off x="4326664" y="1363097"/>
              <a:ext cx="119800" cy="102625"/>
            </a:xfrm>
            <a:custGeom>
              <a:avLst/>
              <a:gdLst/>
              <a:ahLst/>
              <a:cxnLst/>
              <a:rect l="l" t="t" r="r" b="b"/>
              <a:pathLst>
                <a:path w="3097" h="2653" extrusionOk="0">
                  <a:moveTo>
                    <a:pt x="1757" y="1"/>
                  </a:moveTo>
                  <a:cubicBezTo>
                    <a:pt x="555" y="1"/>
                    <a:pt x="0"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95" name="Google Shape;301;p16">
              <a:extLst>
                <a:ext uri="{FF2B5EF4-FFF2-40B4-BE49-F238E27FC236}">
                  <a16:creationId xmlns:a16="http://schemas.microsoft.com/office/drawing/2014/main" id="{8FC5EBBF-E5DE-BECE-2F54-16882CC699D0}"/>
                </a:ext>
              </a:extLst>
            </p:cNvPr>
            <p:cNvSpPr/>
            <p:nvPr/>
          </p:nvSpPr>
          <p:spPr>
            <a:xfrm>
              <a:off x="4467896" y="1363097"/>
              <a:ext cx="119838" cy="102625"/>
            </a:xfrm>
            <a:custGeom>
              <a:avLst/>
              <a:gdLst/>
              <a:ahLst/>
              <a:cxnLst/>
              <a:rect l="l" t="t" r="r" b="b"/>
              <a:pathLst>
                <a:path w="3098" h="2653" extrusionOk="0">
                  <a:moveTo>
                    <a:pt x="1757" y="1"/>
                  </a:moveTo>
                  <a:cubicBezTo>
                    <a:pt x="555" y="1"/>
                    <a:pt x="1"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96" name="Google Shape;302;p16">
              <a:extLst>
                <a:ext uri="{FF2B5EF4-FFF2-40B4-BE49-F238E27FC236}">
                  <a16:creationId xmlns:a16="http://schemas.microsoft.com/office/drawing/2014/main" id="{7B0BD7EC-8180-FA29-2D81-CE642FA257F7}"/>
                </a:ext>
              </a:extLst>
            </p:cNvPr>
            <p:cNvSpPr/>
            <p:nvPr/>
          </p:nvSpPr>
          <p:spPr>
            <a:xfrm>
              <a:off x="4609128" y="1363097"/>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4"/>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97" name="Google Shape;303;p16">
              <a:extLst>
                <a:ext uri="{FF2B5EF4-FFF2-40B4-BE49-F238E27FC236}">
                  <a16:creationId xmlns:a16="http://schemas.microsoft.com/office/drawing/2014/main" id="{9F32C519-C4F1-9C27-5755-BD58A1AC51F5}"/>
                </a:ext>
              </a:extLst>
            </p:cNvPr>
            <p:cNvSpPr/>
            <p:nvPr/>
          </p:nvSpPr>
          <p:spPr>
            <a:xfrm>
              <a:off x="4750359" y="1363097"/>
              <a:ext cx="119838" cy="102625"/>
            </a:xfrm>
            <a:custGeom>
              <a:avLst/>
              <a:gdLst/>
              <a:ahLst/>
              <a:cxnLst/>
              <a:rect l="l" t="t" r="r" b="b"/>
              <a:pathLst>
                <a:path w="3098" h="2653" extrusionOk="0">
                  <a:moveTo>
                    <a:pt x="1803" y="1"/>
                  </a:moveTo>
                  <a:cubicBezTo>
                    <a:pt x="602" y="1"/>
                    <a:pt x="1" y="1434"/>
                    <a:pt x="879" y="2266"/>
                  </a:cubicBezTo>
                  <a:cubicBezTo>
                    <a:pt x="1147" y="2534"/>
                    <a:pt x="1473" y="2653"/>
                    <a:pt x="1791" y="2653"/>
                  </a:cubicBezTo>
                  <a:cubicBezTo>
                    <a:pt x="2460" y="2653"/>
                    <a:pt x="3097" y="2124"/>
                    <a:pt x="3097"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98" name="Google Shape;304;p16">
              <a:extLst>
                <a:ext uri="{FF2B5EF4-FFF2-40B4-BE49-F238E27FC236}">
                  <a16:creationId xmlns:a16="http://schemas.microsoft.com/office/drawing/2014/main" id="{4078BF09-F2A4-5C18-83E0-2B24AAE33AF5}"/>
                </a:ext>
              </a:extLst>
            </p:cNvPr>
            <p:cNvSpPr/>
            <p:nvPr/>
          </p:nvSpPr>
          <p:spPr>
            <a:xfrm>
              <a:off x="4891630" y="1363097"/>
              <a:ext cx="121579" cy="102625"/>
            </a:xfrm>
            <a:custGeom>
              <a:avLst/>
              <a:gdLst/>
              <a:ahLst/>
              <a:cxnLst/>
              <a:rect l="l" t="t" r="r" b="b"/>
              <a:pathLst>
                <a:path w="3143" h="2653" extrusionOk="0">
                  <a:moveTo>
                    <a:pt x="1803" y="1"/>
                  </a:moveTo>
                  <a:cubicBezTo>
                    <a:pt x="601" y="1"/>
                    <a:pt x="0" y="1434"/>
                    <a:pt x="878" y="2266"/>
                  </a:cubicBezTo>
                  <a:cubicBezTo>
                    <a:pt x="1146" y="2534"/>
                    <a:pt x="1476" y="2653"/>
                    <a:pt x="1801" y="2653"/>
                  </a:cubicBezTo>
                  <a:cubicBezTo>
                    <a:pt x="2484" y="2653"/>
                    <a:pt x="3143" y="2124"/>
                    <a:pt x="3143" y="1341"/>
                  </a:cubicBezTo>
                  <a:cubicBezTo>
                    <a:pt x="3143" y="602"/>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99" name="Google Shape;305;p16">
              <a:extLst>
                <a:ext uri="{FF2B5EF4-FFF2-40B4-BE49-F238E27FC236}">
                  <a16:creationId xmlns:a16="http://schemas.microsoft.com/office/drawing/2014/main" id="{741DD598-0D5A-36A7-E7C6-AECA5254F409}"/>
                </a:ext>
              </a:extLst>
            </p:cNvPr>
            <p:cNvSpPr/>
            <p:nvPr/>
          </p:nvSpPr>
          <p:spPr>
            <a:xfrm>
              <a:off x="5034641" y="1363097"/>
              <a:ext cx="119800" cy="102625"/>
            </a:xfrm>
            <a:custGeom>
              <a:avLst/>
              <a:gdLst/>
              <a:ahLst/>
              <a:cxnLst/>
              <a:rect l="l" t="t" r="r" b="b"/>
              <a:pathLst>
                <a:path w="3097" h="2653" extrusionOk="0">
                  <a:moveTo>
                    <a:pt x="1757" y="1"/>
                  </a:moveTo>
                  <a:cubicBezTo>
                    <a:pt x="601" y="1"/>
                    <a:pt x="0"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00" name="Google Shape;306;p16">
              <a:extLst>
                <a:ext uri="{FF2B5EF4-FFF2-40B4-BE49-F238E27FC236}">
                  <a16:creationId xmlns:a16="http://schemas.microsoft.com/office/drawing/2014/main" id="{BB02C97D-30D5-8470-AF02-581F95756E22}"/>
                </a:ext>
              </a:extLst>
            </p:cNvPr>
            <p:cNvSpPr/>
            <p:nvPr/>
          </p:nvSpPr>
          <p:spPr>
            <a:xfrm>
              <a:off x="5175873" y="1363097"/>
              <a:ext cx="119838" cy="102625"/>
            </a:xfrm>
            <a:custGeom>
              <a:avLst/>
              <a:gdLst/>
              <a:ahLst/>
              <a:cxnLst/>
              <a:rect l="l" t="t" r="r" b="b"/>
              <a:pathLst>
                <a:path w="3098" h="2653" extrusionOk="0">
                  <a:moveTo>
                    <a:pt x="1757" y="1"/>
                  </a:moveTo>
                  <a:cubicBezTo>
                    <a:pt x="601" y="1"/>
                    <a:pt x="1" y="1434"/>
                    <a:pt x="833" y="2266"/>
                  </a:cubicBezTo>
                  <a:cubicBezTo>
                    <a:pt x="1101" y="2534"/>
                    <a:pt x="1431" y="2653"/>
                    <a:pt x="1756"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01" name="Google Shape;307;p16">
              <a:extLst>
                <a:ext uri="{FF2B5EF4-FFF2-40B4-BE49-F238E27FC236}">
                  <a16:creationId xmlns:a16="http://schemas.microsoft.com/office/drawing/2014/main" id="{0A5B9BBA-9B96-5F2E-4E73-B79F30C2512C}"/>
                </a:ext>
              </a:extLst>
            </p:cNvPr>
            <p:cNvSpPr/>
            <p:nvPr/>
          </p:nvSpPr>
          <p:spPr>
            <a:xfrm>
              <a:off x="5317105" y="1363097"/>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4"/>
                    <a:pt x="3097" y="1341"/>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02" name="Google Shape;308;p16">
              <a:extLst>
                <a:ext uri="{FF2B5EF4-FFF2-40B4-BE49-F238E27FC236}">
                  <a16:creationId xmlns:a16="http://schemas.microsoft.com/office/drawing/2014/main" id="{92054F46-7657-3512-3856-6696D1B638AB}"/>
                </a:ext>
              </a:extLst>
            </p:cNvPr>
            <p:cNvSpPr/>
            <p:nvPr/>
          </p:nvSpPr>
          <p:spPr>
            <a:xfrm>
              <a:off x="5460154" y="1363097"/>
              <a:ext cx="119800" cy="102625"/>
            </a:xfrm>
            <a:custGeom>
              <a:avLst/>
              <a:gdLst/>
              <a:ahLst/>
              <a:cxnLst/>
              <a:rect l="l" t="t" r="r" b="b"/>
              <a:pathLst>
                <a:path w="3097" h="2653" extrusionOk="0">
                  <a:moveTo>
                    <a:pt x="1756" y="1"/>
                  </a:moveTo>
                  <a:cubicBezTo>
                    <a:pt x="555" y="1"/>
                    <a:pt x="0" y="1434"/>
                    <a:pt x="832" y="2266"/>
                  </a:cubicBezTo>
                  <a:cubicBezTo>
                    <a:pt x="1100" y="2534"/>
                    <a:pt x="1430" y="2653"/>
                    <a:pt x="1755" y="2653"/>
                  </a:cubicBezTo>
                  <a:cubicBezTo>
                    <a:pt x="2438" y="2653"/>
                    <a:pt x="3097" y="2124"/>
                    <a:pt x="3097" y="1341"/>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03" name="Google Shape;309;p16">
              <a:extLst>
                <a:ext uri="{FF2B5EF4-FFF2-40B4-BE49-F238E27FC236}">
                  <a16:creationId xmlns:a16="http://schemas.microsoft.com/office/drawing/2014/main" id="{C865A71A-228B-CD8F-17AC-38750340DA58}"/>
                </a:ext>
              </a:extLst>
            </p:cNvPr>
            <p:cNvSpPr/>
            <p:nvPr/>
          </p:nvSpPr>
          <p:spPr>
            <a:xfrm>
              <a:off x="5601386" y="1363097"/>
              <a:ext cx="119800" cy="102625"/>
            </a:xfrm>
            <a:custGeom>
              <a:avLst/>
              <a:gdLst/>
              <a:ahLst/>
              <a:cxnLst/>
              <a:rect l="l" t="t" r="r" b="b"/>
              <a:pathLst>
                <a:path w="3097" h="2653" extrusionOk="0">
                  <a:moveTo>
                    <a:pt x="1757" y="1"/>
                  </a:moveTo>
                  <a:cubicBezTo>
                    <a:pt x="555" y="1"/>
                    <a:pt x="0"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04" name="Google Shape;310;p16">
              <a:extLst>
                <a:ext uri="{FF2B5EF4-FFF2-40B4-BE49-F238E27FC236}">
                  <a16:creationId xmlns:a16="http://schemas.microsoft.com/office/drawing/2014/main" id="{5C24CFD7-8331-F639-9D2A-9C172D9BE3C0}"/>
                </a:ext>
              </a:extLst>
            </p:cNvPr>
            <p:cNvSpPr/>
            <p:nvPr/>
          </p:nvSpPr>
          <p:spPr>
            <a:xfrm>
              <a:off x="5742618" y="1363097"/>
              <a:ext cx="119838" cy="102625"/>
            </a:xfrm>
            <a:custGeom>
              <a:avLst/>
              <a:gdLst/>
              <a:ahLst/>
              <a:cxnLst/>
              <a:rect l="l" t="t" r="r" b="b"/>
              <a:pathLst>
                <a:path w="3098" h="2653" extrusionOk="0">
                  <a:moveTo>
                    <a:pt x="1757" y="1"/>
                  </a:moveTo>
                  <a:cubicBezTo>
                    <a:pt x="601" y="1"/>
                    <a:pt x="1"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05" name="Google Shape;311;p16">
              <a:extLst>
                <a:ext uri="{FF2B5EF4-FFF2-40B4-BE49-F238E27FC236}">
                  <a16:creationId xmlns:a16="http://schemas.microsoft.com/office/drawing/2014/main" id="{4A89E779-2083-8FB3-FC78-53EE7F093738}"/>
                </a:ext>
              </a:extLst>
            </p:cNvPr>
            <p:cNvSpPr/>
            <p:nvPr/>
          </p:nvSpPr>
          <p:spPr>
            <a:xfrm>
              <a:off x="5883850" y="1363097"/>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4"/>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06" name="Google Shape;312;p16">
              <a:extLst>
                <a:ext uri="{FF2B5EF4-FFF2-40B4-BE49-F238E27FC236}">
                  <a16:creationId xmlns:a16="http://schemas.microsoft.com/office/drawing/2014/main" id="{08533636-2A43-5269-B6D8-515AB02D238D}"/>
                </a:ext>
              </a:extLst>
            </p:cNvPr>
            <p:cNvSpPr/>
            <p:nvPr/>
          </p:nvSpPr>
          <p:spPr>
            <a:xfrm>
              <a:off x="6025081" y="1363097"/>
              <a:ext cx="119838" cy="102625"/>
            </a:xfrm>
            <a:custGeom>
              <a:avLst/>
              <a:gdLst/>
              <a:ahLst/>
              <a:cxnLst/>
              <a:rect l="l" t="t" r="r" b="b"/>
              <a:pathLst>
                <a:path w="3098" h="2653" extrusionOk="0">
                  <a:moveTo>
                    <a:pt x="1803" y="1"/>
                  </a:moveTo>
                  <a:cubicBezTo>
                    <a:pt x="602" y="1"/>
                    <a:pt x="1" y="1434"/>
                    <a:pt x="879" y="2266"/>
                  </a:cubicBezTo>
                  <a:cubicBezTo>
                    <a:pt x="1147" y="2534"/>
                    <a:pt x="1473" y="2653"/>
                    <a:pt x="1791" y="2653"/>
                  </a:cubicBezTo>
                  <a:cubicBezTo>
                    <a:pt x="2460" y="2653"/>
                    <a:pt x="3097" y="2124"/>
                    <a:pt x="3097"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07" name="Google Shape;313;p16">
              <a:extLst>
                <a:ext uri="{FF2B5EF4-FFF2-40B4-BE49-F238E27FC236}">
                  <a16:creationId xmlns:a16="http://schemas.microsoft.com/office/drawing/2014/main" id="{BB6E43E2-2364-0469-F961-62E25B78E057}"/>
                </a:ext>
              </a:extLst>
            </p:cNvPr>
            <p:cNvSpPr/>
            <p:nvPr/>
          </p:nvSpPr>
          <p:spPr>
            <a:xfrm>
              <a:off x="6168131" y="1363097"/>
              <a:ext cx="119800" cy="102625"/>
            </a:xfrm>
            <a:custGeom>
              <a:avLst/>
              <a:gdLst/>
              <a:ahLst/>
              <a:cxnLst/>
              <a:rect l="l" t="t" r="r" b="b"/>
              <a:pathLst>
                <a:path w="3097" h="2653" extrusionOk="0">
                  <a:moveTo>
                    <a:pt x="1757" y="1"/>
                  </a:moveTo>
                  <a:cubicBezTo>
                    <a:pt x="555" y="1"/>
                    <a:pt x="0" y="1434"/>
                    <a:pt x="832" y="2266"/>
                  </a:cubicBezTo>
                  <a:cubicBezTo>
                    <a:pt x="1100" y="2534"/>
                    <a:pt x="1430" y="2653"/>
                    <a:pt x="1755" y="2653"/>
                  </a:cubicBezTo>
                  <a:cubicBezTo>
                    <a:pt x="2438"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08" name="Google Shape;314;p16">
              <a:extLst>
                <a:ext uri="{FF2B5EF4-FFF2-40B4-BE49-F238E27FC236}">
                  <a16:creationId xmlns:a16="http://schemas.microsoft.com/office/drawing/2014/main" id="{73DF401D-C927-E02D-CA43-6F5C861CF892}"/>
                </a:ext>
              </a:extLst>
            </p:cNvPr>
            <p:cNvSpPr/>
            <p:nvPr/>
          </p:nvSpPr>
          <p:spPr>
            <a:xfrm>
              <a:off x="6309363" y="1363097"/>
              <a:ext cx="119838" cy="102625"/>
            </a:xfrm>
            <a:custGeom>
              <a:avLst/>
              <a:gdLst/>
              <a:ahLst/>
              <a:cxnLst/>
              <a:rect l="l" t="t" r="r" b="b"/>
              <a:pathLst>
                <a:path w="3098" h="2653" extrusionOk="0">
                  <a:moveTo>
                    <a:pt x="1757" y="1"/>
                  </a:moveTo>
                  <a:cubicBezTo>
                    <a:pt x="601" y="1"/>
                    <a:pt x="0" y="1434"/>
                    <a:pt x="832" y="2266"/>
                  </a:cubicBezTo>
                  <a:cubicBezTo>
                    <a:pt x="1100" y="2534"/>
                    <a:pt x="1431" y="2653"/>
                    <a:pt x="1755" y="2653"/>
                  </a:cubicBezTo>
                  <a:cubicBezTo>
                    <a:pt x="2439" y="2653"/>
                    <a:pt x="3097" y="2124"/>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09" name="Google Shape;315;p16">
              <a:extLst>
                <a:ext uri="{FF2B5EF4-FFF2-40B4-BE49-F238E27FC236}">
                  <a16:creationId xmlns:a16="http://schemas.microsoft.com/office/drawing/2014/main" id="{14AAD0D0-AC15-BF73-6027-4129B5C194CE}"/>
                </a:ext>
              </a:extLst>
            </p:cNvPr>
            <p:cNvSpPr/>
            <p:nvPr/>
          </p:nvSpPr>
          <p:spPr>
            <a:xfrm>
              <a:off x="1351706" y="1504251"/>
              <a:ext cx="119838" cy="102160"/>
            </a:xfrm>
            <a:custGeom>
              <a:avLst/>
              <a:gdLst/>
              <a:ahLst/>
              <a:cxnLst/>
              <a:rect l="l" t="t" r="r" b="b"/>
              <a:pathLst>
                <a:path w="3098" h="2641" extrusionOk="0">
                  <a:moveTo>
                    <a:pt x="1831" y="1"/>
                  </a:moveTo>
                  <a:cubicBezTo>
                    <a:pt x="1807" y="1"/>
                    <a:pt x="1782" y="1"/>
                    <a:pt x="1757" y="3"/>
                  </a:cubicBezTo>
                  <a:cubicBezTo>
                    <a:pt x="601" y="3"/>
                    <a:pt x="1" y="1390"/>
                    <a:pt x="832" y="2221"/>
                  </a:cubicBezTo>
                  <a:cubicBezTo>
                    <a:pt x="1108" y="2512"/>
                    <a:pt x="1449" y="2641"/>
                    <a:pt x="1783" y="2641"/>
                  </a:cubicBezTo>
                  <a:cubicBezTo>
                    <a:pt x="2456" y="2641"/>
                    <a:pt x="3097" y="2116"/>
                    <a:pt x="3097" y="1343"/>
                  </a:cubicBezTo>
                  <a:cubicBezTo>
                    <a:pt x="3097"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10" name="Google Shape;316;p16">
              <a:extLst>
                <a:ext uri="{FF2B5EF4-FFF2-40B4-BE49-F238E27FC236}">
                  <a16:creationId xmlns:a16="http://schemas.microsoft.com/office/drawing/2014/main" id="{1C5CFDAD-2856-338D-FFCA-3682F1F00506}"/>
                </a:ext>
              </a:extLst>
            </p:cNvPr>
            <p:cNvSpPr/>
            <p:nvPr/>
          </p:nvSpPr>
          <p:spPr>
            <a:xfrm>
              <a:off x="1492938" y="1504251"/>
              <a:ext cx="119838" cy="101387"/>
            </a:xfrm>
            <a:custGeom>
              <a:avLst/>
              <a:gdLst/>
              <a:ahLst/>
              <a:cxnLst/>
              <a:rect l="l" t="t" r="r" b="b"/>
              <a:pathLst>
                <a:path w="3098" h="2621" extrusionOk="0">
                  <a:moveTo>
                    <a:pt x="1878" y="1"/>
                  </a:moveTo>
                  <a:cubicBezTo>
                    <a:pt x="1853" y="1"/>
                    <a:pt x="1828" y="1"/>
                    <a:pt x="1803" y="3"/>
                  </a:cubicBezTo>
                  <a:cubicBezTo>
                    <a:pt x="602" y="3"/>
                    <a:pt x="1" y="1390"/>
                    <a:pt x="833" y="2221"/>
                  </a:cubicBezTo>
                  <a:cubicBezTo>
                    <a:pt x="1108" y="2497"/>
                    <a:pt x="1449" y="2620"/>
                    <a:pt x="1783" y="2620"/>
                  </a:cubicBezTo>
                  <a:cubicBezTo>
                    <a:pt x="2456" y="2620"/>
                    <a:pt x="3097" y="2116"/>
                    <a:pt x="3097" y="1343"/>
                  </a:cubicBezTo>
                  <a:cubicBezTo>
                    <a:pt x="3097" y="629"/>
                    <a:pt x="2580" y="1"/>
                    <a:pt x="187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11" name="Google Shape;317;p16">
              <a:extLst>
                <a:ext uri="{FF2B5EF4-FFF2-40B4-BE49-F238E27FC236}">
                  <a16:creationId xmlns:a16="http://schemas.microsoft.com/office/drawing/2014/main" id="{02A21F44-F47B-16FF-1B7B-FD3EF6313AF3}"/>
                </a:ext>
              </a:extLst>
            </p:cNvPr>
            <p:cNvSpPr/>
            <p:nvPr/>
          </p:nvSpPr>
          <p:spPr>
            <a:xfrm>
              <a:off x="1636452" y="1504290"/>
              <a:ext cx="119336" cy="101348"/>
            </a:xfrm>
            <a:custGeom>
              <a:avLst/>
              <a:gdLst/>
              <a:ahLst/>
              <a:cxnLst/>
              <a:rect l="l" t="t" r="r" b="b"/>
              <a:pathLst>
                <a:path w="3085" h="2620" extrusionOk="0">
                  <a:moveTo>
                    <a:pt x="1690" y="1"/>
                  </a:moveTo>
                  <a:cubicBezTo>
                    <a:pt x="570" y="1"/>
                    <a:pt x="1" y="1402"/>
                    <a:pt x="774" y="2220"/>
                  </a:cubicBezTo>
                  <a:cubicBezTo>
                    <a:pt x="1049" y="2496"/>
                    <a:pt x="1390" y="2619"/>
                    <a:pt x="1724" y="2619"/>
                  </a:cubicBezTo>
                  <a:cubicBezTo>
                    <a:pt x="2397" y="2619"/>
                    <a:pt x="3038" y="2115"/>
                    <a:pt x="3038" y="1342"/>
                  </a:cubicBezTo>
                  <a:cubicBezTo>
                    <a:pt x="3085" y="603"/>
                    <a:pt x="2484" y="2"/>
                    <a:pt x="1744" y="2"/>
                  </a:cubicBezTo>
                  <a:cubicBezTo>
                    <a:pt x="1726" y="1"/>
                    <a:pt x="1708" y="1"/>
                    <a:pt x="169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12" name="Google Shape;318;p16">
              <a:extLst>
                <a:ext uri="{FF2B5EF4-FFF2-40B4-BE49-F238E27FC236}">
                  <a16:creationId xmlns:a16="http://schemas.microsoft.com/office/drawing/2014/main" id="{93E987FC-C7C5-12DD-A996-7F62BB2B4AB6}"/>
                </a:ext>
              </a:extLst>
            </p:cNvPr>
            <p:cNvSpPr/>
            <p:nvPr/>
          </p:nvSpPr>
          <p:spPr>
            <a:xfrm>
              <a:off x="1777220" y="1504251"/>
              <a:ext cx="119800" cy="101387"/>
            </a:xfrm>
            <a:custGeom>
              <a:avLst/>
              <a:gdLst/>
              <a:ahLst/>
              <a:cxnLst/>
              <a:rect l="l" t="t" r="r" b="b"/>
              <a:pathLst>
                <a:path w="3097" h="2621" extrusionOk="0">
                  <a:moveTo>
                    <a:pt x="1831" y="1"/>
                  </a:moveTo>
                  <a:cubicBezTo>
                    <a:pt x="1806" y="1"/>
                    <a:pt x="1782" y="1"/>
                    <a:pt x="1757" y="3"/>
                  </a:cubicBezTo>
                  <a:cubicBezTo>
                    <a:pt x="601" y="3"/>
                    <a:pt x="0" y="1390"/>
                    <a:pt x="832" y="2221"/>
                  </a:cubicBezTo>
                  <a:cubicBezTo>
                    <a:pt x="1092" y="2497"/>
                    <a:pt x="1423" y="2620"/>
                    <a:pt x="1752" y="2620"/>
                  </a:cubicBezTo>
                  <a:cubicBezTo>
                    <a:pt x="2415" y="2620"/>
                    <a:pt x="3066" y="2116"/>
                    <a:pt x="3097" y="1343"/>
                  </a:cubicBezTo>
                  <a:cubicBezTo>
                    <a:pt x="3097"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13" name="Google Shape;319;p16">
              <a:extLst>
                <a:ext uri="{FF2B5EF4-FFF2-40B4-BE49-F238E27FC236}">
                  <a16:creationId xmlns:a16="http://schemas.microsoft.com/office/drawing/2014/main" id="{35B6C362-20D3-9E16-56F5-BB2F45BAC04F}"/>
                </a:ext>
              </a:extLst>
            </p:cNvPr>
            <p:cNvSpPr/>
            <p:nvPr/>
          </p:nvSpPr>
          <p:spPr>
            <a:xfrm>
              <a:off x="1920231" y="1504251"/>
              <a:ext cx="119838" cy="101387"/>
            </a:xfrm>
            <a:custGeom>
              <a:avLst/>
              <a:gdLst/>
              <a:ahLst/>
              <a:cxnLst/>
              <a:rect l="l" t="t" r="r" b="b"/>
              <a:pathLst>
                <a:path w="3098" h="2621" extrusionOk="0">
                  <a:moveTo>
                    <a:pt x="1795" y="1"/>
                  </a:moveTo>
                  <a:cubicBezTo>
                    <a:pt x="1767" y="1"/>
                    <a:pt x="1739" y="1"/>
                    <a:pt x="1711" y="3"/>
                  </a:cubicBezTo>
                  <a:cubicBezTo>
                    <a:pt x="555" y="3"/>
                    <a:pt x="1" y="1436"/>
                    <a:pt x="833" y="2221"/>
                  </a:cubicBezTo>
                  <a:cubicBezTo>
                    <a:pt x="1108" y="2497"/>
                    <a:pt x="1444" y="2620"/>
                    <a:pt x="1772" y="2620"/>
                  </a:cubicBezTo>
                  <a:cubicBezTo>
                    <a:pt x="2436" y="2620"/>
                    <a:pt x="3066" y="2116"/>
                    <a:pt x="3097" y="1343"/>
                  </a:cubicBezTo>
                  <a:cubicBezTo>
                    <a:pt x="3097" y="586"/>
                    <a:pt x="2539" y="1"/>
                    <a:pt x="179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14" name="Google Shape;320;p16">
              <a:extLst>
                <a:ext uri="{FF2B5EF4-FFF2-40B4-BE49-F238E27FC236}">
                  <a16:creationId xmlns:a16="http://schemas.microsoft.com/office/drawing/2014/main" id="{85FB06E2-6137-E628-4736-375CDC97F227}"/>
                </a:ext>
              </a:extLst>
            </p:cNvPr>
            <p:cNvSpPr/>
            <p:nvPr/>
          </p:nvSpPr>
          <p:spPr>
            <a:xfrm>
              <a:off x="2060186" y="1504251"/>
              <a:ext cx="119336" cy="102160"/>
            </a:xfrm>
            <a:custGeom>
              <a:avLst/>
              <a:gdLst/>
              <a:ahLst/>
              <a:cxnLst/>
              <a:rect l="l" t="t" r="r" b="b"/>
              <a:pathLst>
                <a:path w="3085" h="2641" extrusionOk="0">
                  <a:moveTo>
                    <a:pt x="1865" y="1"/>
                  </a:moveTo>
                  <a:cubicBezTo>
                    <a:pt x="1840" y="1"/>
                    <a:pt x="1815" y="1"/>
                    <a:pt x="1790" y="3"/>
                  </a:cubicBezTo>
                  <a:cubicBezTo>
                    <a:pt x="1771" y="2"/>
                    <a:pt x="1752" y="2"/>
                    <a:pt x="1734" y="2"/>
                  </a:cubicBezTo>
                  <a:cubicBezTo>
                    <a:pt x="570" y="2"/>
                    <a:pt x="1" y="1403"/>
                    <a:pt x="820" y="2221"/>
                  </a:cubicBezTo>
                  <a:cubicBezTo>
                    <a:pt x="1095" y="2512"/>
                    <a:pt x="1436" y="2641"/>
                    <a:pt x="1770" y="2641"/>
                  </a:cubicBezTo>
                  <a:cubicBezTo>
                    <a:pt x="2443" y="2641"/>
                    <a:pt x="3084" y="2116"/>
                    <a:pt x="3084" y="1343"/>
                  </a:cubicBezTo>
                  <a:cubicBezTo>
                    <a:pt x="3084" y="629"/>
                    <a:pt x="2567" y="1"/>
                    <a:pt x="186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15" name="Google Shape;321;p16">
              <a:extLst>
                <a:ext uri="{FF2B5EF4-FFF2-40B4-BE49-F238E27FC236}">
                  <a16:creationId xmlns:a16="http://schemas.microsoft.com/office/drawing/2014/main" id="{173124DD-DB82-6763-ED75-05B7E05C39A5}"/>
                </a:ext>
              </a:extLst>
            </p:cNvPr>
            <p:cNvSpPr/>
            <p:nvPr/>
          </p:nvSpPr>
          <p:spPr>
            <a:xfrm>
              <a:off x="2200915" y="1504251"/>
              <a:ext cx="121579" cy="101387"/>
            </a:xfrm>
            <a:custGeom>
              <a:avLst/>
              <a:gdLst/>
              <a:ahLst/>
              <a:cxnLst/>
              <a:rect l="l" t="t" r="r" b="b"/>
              <a:pathLst>
                <a:path w="3143" h="2621" extrusionOk="0">
                  <a:moveTo>
                    <a:pt x="1878" y="1"/>
                  </a:moveTo>
                  <a:cubicBezTo>
                    <a:pt x="1853" y="1"/>
                    <a:pt x="1828" y="1"/>
                    <a:pt x="1803" y="3"/>
                  </a:cubicBezTo>
                  <a:cubicBezTo>
                    <a:pt x="602" y="3"/>
                    <a:pt x="1" y="1390"/>
                    <a:pt x="833" y="2221"/>
                  </a:cubicBezTo>
                  <a:cubicBezTo>
                    <a:pt x="1108" y="2497"/>
                    <a:pt x="1449" y="2620"/>
                    <a:pt x="1783" y="2620"/>
                  </a:cubicBezTo>
                  <a:cubicBezTo>
                    <a:pt x="2456" y="2620"/>
                    <a:pt x="3097" y="2116"/>
                    <a:pt x="3097" y="1343"/>
                  </a:cubicBezTo>
                  <a:cubicBezTo>
                    <a:pt x="3142" y="629"/>
                    <a:pt x="2583" y="1"/>
                    <a:pt x="187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16" name="Google Shape;322;p16">
              <a:extLst>
                <a:ext uri="{FF2B5EF4-FFF2-40B4-BE49-F238E27FC236}">
                  <a16:creationId xmlns:a16="http://schemas.microsoft.com/office/drawing/2014/main" id="{E41A27D0-2597-3B30-ADE8-C7A08ED77CF2}"/>
                </a:ext>
              </a:extLst>
            </p:cNvPr>
            <p:cNvSpPr/>
            <p:nvPr/>
          </p:nvSpPr>
          <p:spPr>
            <a:xfrm>
              <a:off x="2343965" y="1504251"/>
              <a:ext cx="119800" cy="101387"/>
            </a:xfrm>
            <a:custGeom>
              <a:avLst/>
              <a:gdLst/>
              <a:ahLst/>
              <a:cxnLst/>
              <a:rect l="l" t="t" r="r" b="b"/>
              <a:pathLst>
                <a:path w="3097" h="2621" extrusionOk="0">
                  <a:moveTo>
                    <a:pt x="1836" y="1"/>
                  </a:moveTo>
                  <a:cubicBezTo>
                    <a:pt x="1810" y="1"/>
                    <a:pt x="1783" y="1"/>
                    <a:pt x="1756" y="3"/>
                  </a:cubicBezTo>
                  <a:cubicBezTo>
                    <a:pt x="601" y="3"/>
                    <a:pt x="0" y="1436"/>
                    <a:pt x="832" y="2221"/>
                  </a:cubicBezTo>
                  <a:cubicBezTo>
                    <a:pt x="1108" y="2497"/>
                    <a:pt x="1449" y="2620"/>
                    <a:pt x="1782" y="2620"/>
                  </a:cubicBezTo>
                  <a:cubicBezTo>
                    <a:pt x="2456" y="2620"/>
                    <a:pt x="3097" y="2116"/>
                    <a:pt x="3097" y="1343"/>
                  </a:cubicBezTo>
                  <a:cubicBezTo>
                    <a:pt x="3097" y="586"/>
                    <a:pt x="2539" y="1"/>
                    <a:pt x="18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17" name="Google Shape;323;p16">
              <a:extLst>
                <a:ext uri="{FF2B5EF4-FFF2-40B4-BE49-F238E27FC236}">
                  <a16:creationId xmlns:a16="http://schemas.microsoft.com/office/drawing/2014/main" id="{3EFD1634-D295-39F3-AFB5-3182A2CF49BC}"/>
                </a:ext>
              </a:extLst>
            </p:cNvPr>
            <p:cNvSpPr/>
            <p:nvPr/>
          </p:nvSpPr>
          <p:spPr>
            <a:xfrm>
              <a:off x="2485197" y="1504251"/>
              <a:ext cx="119800" cy="101387"/>
            </a:xfrm>
            <a:custGeom>
              <a:avLst/>
              <a:gdLst/>
              <a:ahLst/>
              <a:cxnLst/>
              <a:rect l="l" t="t" r="r" b="b"/>
              <a:pathLst>
                <a:path w="3097" h="2621" extrusionOk="0">
                  <a:moveTo>
                    <a:pt x="1831" y="1"/>
                  </a:moveTo>
                  <a:cubicBezTo>
                    <a:pt x="1807" y="1"/>
                    <a:pt x="1782" y="1"/>
                    <a:pt x="1757" y="3"/>
                  </a:cubicBezTo>
                  <a:cubicBezTo>
                    <a:pt x="601" y="3"/>
                    <a:pt x="0" y="1390"/>
                    <a:pt x="832" y="2221"/>
                  </a:cubicBezTo>
                  <a:cubicBezTo>
                    <a:pt x="1108" y="2497"/>
                    <a:pt x="1444" y="2620"/>
                    <a:pt x="1772" y="2620"/>
                  </a:cubicBezTo>
                  <a:cubicBezTo>
                    <a:pt x="2435" y="2620"/>
                    <a:pt x="3066" y="2116"/>
                    <a:pt x="3097" y="1343"/>
                  </a:cubicBezTo>
                  <a:cubicBezTo>
                    <a:pt x="3097"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18" name="Google Shape;324;p16">
              <a:extLst>
                <a:ext uri="{FF2B5EF4-FFF2-40B4-BE49-F238E27FC236}">
                  <a16:creationId xmlns:a16="http://schemas.microsoft.com/office/drawing/2014/main" id="{FA715533-14DB-39E3-BA48-5652342455CE}"/>
                </a:ext>
              </a:extLst>
            </p:cNvPr>
            <p:cNvSpPr/>
            <p:nvPr/>
          </p:nvSpPr>
          <p:spPr>
            <a:xfrm>
              <a:off x="2626429" y="1504251"/>
              <a:ext cx="119838" cy="101387"/>
            </a:xfrm>
            <a:custGeom>
              <a:avLst/>
              <a:gdLst/>
              <a:ahLst/>
              <a:cxnLst/>
              <a:rect l="l" t="t" r="r" b="b"/>
              <a:pathLst>
                <a:path w="3098" h="2621" extrusionOk="0">
                  <a:moveTo>
                    <a:pt x="1831" y="1"/>
                  </a:moveTo>
                  <a:cubicBezTo>
                    <a:pt x="1807" y="1"/>
                    <a:pt x="1782" y="1"/>
                    <a:pt x="1757" y="3"/>
                  </a:cubicBezTo>
                  <a:cubicBezTo>
                    <a:pt x="601" y="3"/>
                    <a:pt x="1" y="1390"/>
                    <a:pt x="833" y="2221"/>
                  </a:cubicBezTo>
                  <a:cubicBezTo>
                    <a:pt x="1108" y="2497"/>
                    <a:pt x="1449" y="2620"/>
                    <a:pt x="1782" y="2620"/>
                  </a:cubicBezTo>
                  <a:cubicBezTo>
                    <a:pt x="2456" y="2620"/>
                    <a:pt x="3097" y="2116"/>
                    <a:pt x="3097" y="1343"/>
                  </a:cubicBezTo>
                  <a:cubicBezTo>
                    <a:pt x="3097"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19" name="Google Shape;325;p16">
              <a:extLst>
                <a:ext uri="{FF2B5EF4-FFF2-40B4-BE49-F238E27FC236}">
                  <a16:creationId xmlns:a16="http://schemas.microsoft.com/office/drawing/2014/main" id="{9A2DAA48-D6AD-0EFC-DF56-ADAD84FF3478}"/>
                </a:ext>
              </a:extLst>
            </p:cNvPr>
            <p:cNvSpPr/>
            <p:nvPr/>
          </p:nvSpPr>
          <p:spPr>
            <a:xfrm>
              <a:off x="2767660" y="1504251"/>
              <a:ext cx="121618" cy="102160"/>
            </a:xfrm>
            <a:custGeom>
              <a:avLst/>
              <a:gdLst/>
              <a:ahLst/>
              <a:cxnLst/>
              <a:rect l="l" t="t" r="r" b="b"/>
              <a:pathLst>
                <a:path w="3144" h="2641" extrusionOk="0">
                  <a:moveTo>
                    <a:pt x="1878" y="1"/>
                  </a:moveTo>
                  <a:cubicBezTo>
                    <a:pt x="1853" y="1"/>
                    <a:pt x="1828" y="1"/>
                    <a:pt x="1803" y="3"/>
                  </a:cubicBezTo>
                  <a:cubicBezTo>
                    <a:pt x="602" y="3"/>
                    <a:pt x="1" y="1390"/>
                    <a:pt x="833" y="2221"/>
                  </a:cubicBezTo>
                  <a:cubicBezTo>
                    <a:pt x="1108" y="2512"/>
                    <a:pt x="1450" y="2641"/>
                    <a:pt x="1785" y="2641"/>
                  </a:cubicBezTo>
                  <a:cubicBezTo>
                    <a:pt x="2461" y="2641"/>
                    <a:pt x="3113" y="2116"/>
                    <a:pt x="3144" y="1343"/>
                  </a:cubicBezTo>
                  <a:cubicBezTo>
                    <a:pt x="3144" y="629"/>
                    <a:pt x="2583" y="1"/>
                    <a:pt x="187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20" name="Google Shape;326;p16">
              <a:extLst>
                <a:ext uri="{FF2B5EF4-FFF2-40B4-BE49-F238E27FC236}">
                  <a16:creationId xmlns:a16="http://schemas.microsoft.com/office/drawing/2014/main" id="{958BC59C-A99A-8E22-F81F-AB0FF7281AF8}"/>
                </a:ext>
              </a:extLst>
            </p:cNvPr>
            <p:cNvSpPr/>
            <p:nvPr/>
          </p:nvSpPr>
          <p:spPr>
            <a:xfrm>
              <a:off x="2910710" y="1504251"/>
              <a:ext cx="119761" cy="101387"/>
            </a:xfrm>
            <a:custGeom>
              <a:avLst/>
              <a:gdLst/>
              <a:ahLst/>
              <a:cxnLst/>
              <a:rect l="l" t="t" r="r" b="b"/>
              <a:pathLst>
                <a:path w="3096" h="2621" extrusionOk="0">
                  <a:moveTo>
                    <a:pt x="1836" y="1"/>
                  </a:moveTo>
                  <a:cubicBezTo>
                    <a:pt x="1810" y="1"/>
                    <a:pt x="1783" y="1"/>
                    <a:pt x="1756" y="3"/>
                  </a:cubicBezTo>
                  <a:cubicBezTo>
                    <a:pt x="555" y="3"/>
                    <a:pt x="0" y="1390"/>
                    <a:pt x="786" y="2221"/>
                  </a:cubicBezTo>
                  <a:cubicBezTo>
                    <a:pt x="1061" y="2497"/>
                    <a:pt x="1403" y="2620"/>
                    <a:pt x="1736" y="2620"/>
                  </a:cubicBezTo>
                  <a:cubicBezTo>
                    <a:pt x="2409" y="2620"/>
                    <a:pt x="3051" y="2116"/>
                    <a:pt x="3051" y="1343"/>
                  </a:cubicBezTo>
                  <a:cubicBezTo>
                    <a:pt x="3095" y="586"/>
                    <a:pt x="2539" y="1"/>
                    <a:pt x="18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21" name="Google Shape;327;p16">
              <a:extLst>
                <a:ext uri="{FF2B5EF4-FFF2-40B4-BE49-F238E27FC236}">
                  <a16:creationId xmlns:a16="http://schemas.microsoft.com/office/drawing/2014/main" id="{EBC53EFD-FC22-6FEA-56EC-0D6DFD1FBA3D}"/>
                </a:ext>
              </a:extLst>
            </p:cNvPr>
            <p:cNvSpPr/>
            <p:nvPr/>
          </p:nvSpPr>
          <p:spPr>
            <a:xfrm>
              <a:off x="3051942" y="1504251"/>
              <a:ext cx="119800" cy="101387"/>
            </a:xfrm>
            <a:custGeom>
              <a:avLst/>
              <a:gdLst/>
              <a:ahLst/>
              <a:cxnLst/>
              <a:rect l="l" t="t" r="r" b="b"/>
              <a:pathLst>
                <a:path w="3097" h="2621" extrusionOk="0">
                  <a:moveTo>
                    <a:pt x="1831" y="1"/>
                  </a:moveTo>
                  <a:cubicBezTo>
                    <a:pt x="1806" y="1"/>
                    <a:pt x="1782" y="1"/>
                    <a:pt x="1757" y="3"/>
                  </a:cubicBezTo>
                  <a:cubicBezTo>
                    <a:pt x="601" y="3"/>
                    <a:pt x="0" y="1390"/>
                    <a:pt x="832" y="2221"/>
                  </a:cubicBezTo>
                  <a:cubicBezTo>
                    <a:pt x="1092" y="2497"/>
                    <a:pt x="1423" y="2620"/>
                    <a:pt x="1752" y="2620"/>
                  </a:cubicBezTo>
                  <a:cubicBezTo>
                    <a:pt x="2415" y="2620"/>
                    <a:pt x="3066" y="2116"/>
                    <a:pt x="3097" y="1343"/>
                  </a:cubicBezTo>
                  <a:cubicBezTo>
                    <a:pt x="3097"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22" name="Google Shape;328;p16">
              <a:extLst>
                <a:ext uri="{FF2B5EF4-FFF2-40B4-BE49-F238E27FC236}">
                  <a16:creationId xmlns:a16="http://schemas.microsoft.com/office/drawing/2014/main" id="{5B3FD8C8-AC30-21CB-3931-626B6E30E0B0}"/>
                </a:ext>
              </a:extLst>
            </p:cNvPr>
            <p:cNvSpPr/>
            <p:nvPr/>
          </p:nvSpPr>
          <p:spPr>
            <a:xfrm>
              <a:off x="3193174" y="1504251"/>
              <a:ext cx="119838" cy="101387"/>
            </a:xfrm>
            <a:custGeom>
              <a:avLst/>
              <a:gdLst/>
              <a:ahLst/>
              <a:cxnLst/>
              <a:rect l="l" t="t" r="r" b="b"/>
              <a:pathLst>
                <a:path w="3098" h="2621" extrusionOk="0">
                  <a:moveTo>
                    <a:pt x="1831" y="1"/>
                  </a:moveTo>
                  <a:cubicBezTo>
                    <a:pt x="1807" y="1"/>
                    <a:pt x="1782" y="1"/>
                    <a:pt x="1757" y="3"/>
                  </a:cubicBezTo>
                  <a:cubicBezTo>
                    <a:pt x="601" y="3"/>
                    <a:pt x="1" y="1390"/>
                    <a:pt x="832" y="2221"/>
                  </a:cubicBezTo>
                  <a:cubicBezTo>
                    <a:pt x="1108" y="2497"/>
                    <a:pt x="1449" y="2620"/>
                    <a:pt x="1782" y="2620"/>
                  </a:cubicBezTo>
                  <a:cubicBezTo>
                    <a:pt x="2456" y="2620"/>
                    <a:pt x="3097" y="2116"/>
                    <a:pt x="3097" y="1343"/>
                  </a:cubicBezTo>
                  <a:cubicBezTo>
                    <a:pt x="3097"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23" name="Google Shape;329;p16">
              <a:extLst>
                <a:ext uri="{FF2B5EF4-FFF2-40B4-BE49-F238E27FC236}">
                  <a16:creationId xmlns:a16="http://schemas.microsoft.com/office/drawing/2014/main" id="{B19B7172-B01D-4B75-CCDB-F7C6DCEE49DB}"/>
                </a:ext>
              </a:extLst>
            </p:cNvPr>
            <p:cNvSpPr/>
            <p:nvPr/>
          </p:nvSpPr>
          <p:spPr>
            <a:xfrm>
              <a:off x="3334406" y="1504251"/>
              <a:ext cx="119838" cy="101387"/>
            </a:xfrm>
            <a:custGeom>
              <a:avLst/>
              <a:gdLst/>
              <a:ahLst/>
              <a:cxnLst/>
              <a:rect l="l" t="t" r="r" b="b"/>
              <a:pathLst>
                <a:path w="3098" h="2621" extrusionOk="0">
                  <a:moveTo>
                    <a:pt x="1837" y="1"/>
                  </a:moveTo>
                  <a:cubicBezTo>
                    <a:pt x="1810" y="1"/>
                    <a:pt x="1784" y="1"/>
                    <a:pt x="1757" y="3"/>
                  </a:cubicBezTo>
                  <a:cubicBezTo>
                    <a:pt x="602" y="3"/>
                    <a:pt x="1" y="1436"/>
                    <a:pt x="833" y="2221"/>
                  </a:cubicBezTo>
                  <a:cubicBezTo>
                    <a:pt x="1108" y="2497"/>
                    <a:pt x="1449" y="2620"/>
                    <a:pt x="1783" y="2620"/>
                  </a:cubicBezTo>
                  <a:cubicBezTo>
                    <a:pt x="2456" y="2620"/>
                    <a:pt x="3097" y="2116"/>
                    <a:pt x="3097" y="1343"/>
                  </a:cubicBezTo>
                  <a:cubicBezTo>
                    <a:pt x="3097" y="586"/>
                    <a:pt x="2539" y="1"/>
                    <a:pt x="183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24" name="Google Shape;330;p16">
              <a:extLst>
                <a:ext uri="{FF2B5EF4-FFF2-40B4-BE49-F238E27FC236}">
                  <a16:creationId xmlns:a16="http://schemas.microsoft.com/office/drawing/2014/main" id="{8367DB7F-4153-C293-CAA4-D088FDC31921}"/>
                </a:ext>
              </a:extLst>
            </p:cNvPr>
            <p:cNvSpPr/>
            <p:nvPr/>
          </p:nvSpPr>
          <p:spPr>
            <a:xfrm>
              <a:off x="3476179" y="1504251"/>
              <a:ext cx="121038" cy="102160"/>
            </a:xfrm>
            <a:custGeom>
              <a:avLst/>
              <a:gdLst/>
              <a:ahLst/>
              <a:cxnLst/>
              <a:rect l="l" t="t" r="r" b="b"/>
              <a:pathLst>
                <a:path w="3129" h="2641" extrusionOk="0">
                  <a:moveTo>
                    <a:pt x="1864" y="1"/>
                  </a:moveTo>
                  <a:cubicBezTo>
                    <a:pt x="1839" y="1"/>
                    <a:pt x="1814" y="1"/>
                    <a:pt x="1789" y="3"/>
                  </a:cubicBezTo>
                  <a:cubicBezTo>
                    <a:pt x="1770" y="2"/>
                    <a:pt x="1752" y="2"/>
                    <a:pt x="1733" y="2"/>
                  </a:cubicBezTo>
                  <a:cubicBezTo>
                    <a:pt x="569" y="2"/>
                    <a:pt x="0" y="1403"/>
                    <a:pt x="819" y="2221"/>
                  </a:cubicBezTo>
                  <a:cubicBezTo>
                    <a:pt x="1094" y="2512"/>
                    <a:pt x="1436" y="2641"/>
                    <a:pt x="1769" y="2641"/>
                  </a:cubicBezTo>
                  <a:cubicBezTo>
                    <a:pt x="2442" y="2641"/>
                    <a:pt x="3083" y="2116"/>
                    <a:pt x="3083" y="1343"/>
                  </a:cubicBezTo>
                  <a:cubicBezTo>
                    <a:pt x="3128" y="629"/>
                    <a:pt x="2569" y="1"/>
                    <a:pt x="186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25" name="Google Shape;331;p16">
              <a:extLst>
                <a:ext uri="{FF2B5EF4-FFF2-40B4-BE49-F238E27FC236}">
                  <a16:creationId xmlns:a16="http://schemas.microsoft.com/office/drawing/2014/main" id="{B549106F-AAE5-6D4C-F27A-B5CD8169E5EE}"/>
                </a:ext>
              </a:extLst>
            </p:cNvPr>
            <p:cNvSpPr/>
            <p:nvPr/>
          </p:nvSpPr>
          <p:spPr>
            <a:xfrm>
              <a:off x="3618687" y="1504251"/>
              <a:ext cx="119800" cy="101387"/>
            </a:xfrm>
            <a:custGeom>
              <a:avLst/>
              <a:gdLst/>
              <a:ahLst/>
              <a:cxnLst/>
              <a:rect l="l" t="t" r="r" b="b"/>
              <a:pathLst>
                <a:path w="3097" h="2621" extrusionOk="0">
                  <a:moveTo>
                    <a:pt x="1831" y="1"/>
                  </a:moveTo>
                  <a:cubicBezTo>
                    <a:pt x="1806" y="1"/>
                    <a:pt x="1782" y="1"/>
                    <a:pt x="1757" y="3"/>
                  </a:cubicBezTo>
                  <a:cubicBezTo>
                    <a:pt x="555" y="3"/>
                    <a:pt x="0" y="1390"/>
                    <a:pt x="786" y="2221"/>
                  </a:cubicBezTo>
                  <a:cubicBezTo>
                    <a:pt x="1061" y="2497"/>
                    <a:pt x="1403" y="2620"/>
                    <a:pt x="1738" y="2620"/>
                  </a:cubicBezTo>
                  <a:cubicBezTo>
                    <a:pt x="2415" y="2620"/>
                    <a:pt x="3066" y="2116"/>
                    <a:pt x="3097" y="1343"/>
                  </a:cubicBezTo>
                  <a:cubicBezTo>
                    <a:pt x="3097"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26" name="Google Shape;332;p16">
              <a:extLst>
                <a:ext uri="{FF2B5EF4-FFF2-40B4-BE49-F238E27FC236}">
                  <a16:creationId xmlns:a16="http://schemas.microsoft.com/office/drawing/2014/main" id="{4EF92C13-A146-A6C5-24BC-D8A457CA8129}"/>
                </a:ext>
              </a:extLst>
            </p:cNvPr>
            <p:cNvSpPr/>
            <p:nvPr/>
          </p:nvSpPr>
          <p:spPr>
            <a:xfrm>
              <a:off x="3759919" y="1504251"/>
              <a:ext cx="119800" cy="101387"/>
            </a:xfrm>
            <a:custGeom>
              <a:avLst/>
              <a:gdLst/>
              <a:ahLst/>
              <a:cxnLst/>
              <a:rect l="l" t="t" r="r" b="b"/>
              <a:pathLst>
                <a:path w="3097" h="2621" extrusionOk="0">
                  <a:moveTo>
                    <a:pt x="1831" y="1"/>
                  </a:moveTo>
                  <a:cubicBezTo>
                    <a:pt x="1807" y="1"/>
                    <a:pt x="1782" y="1"/>
                    <a:pt x="1757" y="3"/>
                  </a:cubicBezTo>
                  <a:cubicBezTo>
                    <a:pt x="601" y="3"/>
                    <a:pt x="0" y="1390"/>
                    <a:pt x="832" y="2221"/>
                  </a:cubicBezTo>
                  <a:cubicBezTo>
                    <a:pt x="1108" y="2497"/>
                    <a:pt x="1444" y="2620"/>
                    <a:pt x="1772" y="2620"/>
                  </a:cubicBezTo>
                  <a:cubicBezTo>
                    <a:pt x="2435" y="2620"/>
                    <a:pt x="3066" y="2116"/>
                    <a:pt x="3097" y="1343"/>
                  </a:cubicBezTo>
                  <a:cubicBezTo>
                    <a:pt x="3097"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27" name="Google Shape;333;p16">
              <a:extLst>
                <a:ext uri="{FF2B5EF4-FFF2-40B4-BE49-F238E27FC236}">
                  <a16:creationId xmlns:a16="http://schemas.microsoft.com/office/drawing/2014/main" id="{96C552C3-D9A8-C26E-1F83-2C19402CF28A}"/>
                </a:ext>
              </a:extLst>
            </p:cNvPr>
            <p:cNvSpPr/>
            <p:nvPr/>
          </p:nvSpPr>
          <p:spPr>
            <a:xfrm>
              <a:off x="3901151" y="1504251"/>
              <a:ext cx="119838" cy="101387"/>
            </a:xfrm>
            <a:custGeom>
              <a:avLst/>
              <a:gdLst/>
              <a:ahLst/>
              <a:cxnLst/>
              <a:rect l="l" t="t" r="r" b="b"/>
              <a:pathLst>
                <a:path w="3098" h="2621" extrusionOk="0">
                  <a:moveTo>
                    <a:pt x="1831" y="1"/>
                  </a:moveTo>
                  <a:cubicBezTo>
                    <a:pt x="1807" y="1"/>
                    <a:pt x="1782" y="1"/>
                    <a:pt x="1757" y="3"/>
                  </a:cubicBezTo>
                  <a:cubicBezTo>
                    <a:pt x="601" y="3"/>
                    <a:pt x="1" y="1390"/>
                    <a:pt x="833" y="2221"/>
                  </a:cubicBezTo>
                  <a:cubicBezTo>
                    <a:pt x="1108" y="2497"/>
                    <a:pt x="1449" y="2620"/>
                    <a:pt x="1783" y="2620"/>
                  </a:cubicBezTo>
                  <a:cubicBezTo>
                    <a:pt x="2456" y="2620"/>
                    <a:pt x="3097" y="2116"/>
                    <a:pt x="3097" y="1343"/>
                  </a:cubicBezTo>
                  <a:cubicBezTo>
                    <a:pt x="3097"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28" name="Google Shape;334;p16">
              <a:extLst>
                <a:ext uri="{FF2B5EF4-FFF2-40B4-BE49-F238E27FC236}">
                  <a16:creationId xmlns:a16="http://schemas.microsoft.com/office/drawing/2014/main" id="{B42B53D0-1612-62DA-8B90-A9BE16A3F2B5}"/>
                </a:ext>
              </a:extLst>
            </p:cNvPr>
            <p:cNvSpPr/>
            <p:nvPr/>
          </p:nvSpPr>
          <p:spPr>
            <a:xfrm>
              <a:off x="4042885" y="1504290"/>
              <a:ext cx="119336" cy="101348"/>
            </a:xfrm>
            <a:custGeom>
              <a:avLst/>
              <a:gdLst/>
              <a:ahLst/>
              <a:cxnLst/>
              <a:rect l="l" t="t" r="r" b="b"/>
              <a:pathLst>
                <a:path w="3085" h="2620" extrusionOk="0">
                  <a:moveTo>
                    <a:pt x="1734" y="1"/>
                  </a:moveTo>
                  <a:cubicBezTo>
                    <a:pt x="570" y="1"/>
                    <a:pt x="1" y="1402"/>
                    <a:pt x="820" y="2220"/>
                  </a:cubicBezTo>
                  <a:cubicBezTo>
                    <a:pt x="1095" y="2496"/>
                    <a:pt x="1436" y="2619"/>
                    <a:pt x="1770" y="2619"/>
                  </a:cubicBezTo>
                  <a:cubicBezTo>
                    <a:pt x="2443" y="2619"/>
                    <a:pt x="3084" y="2115"/>
                    <a:pt x="3084" y="1342"/>
                  </a:cubicBezTo>
                  <a:cubicBezTo>
                    <a:pt x="3084" y="603"/>
                    <a:pt x="2530" y="2"/>
                    <a:pt x="1790" y="2"/>
                  </a:cubicBezTo>
                  <a:cubicBezTo>
                    <a:pt x="1771" y="1"/>
                    <a:pt x="1752" y="1"/>
                    <a:pt x="173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29" name="Google Shape;335;p16">
              <a:extLst>
                <a:ext uri="{FF2B5EF4-FFF2-40B4-BE49-F238E27FC236}">
                  <a16:creationId xmlns:a16="http://schemas.microsoft.com/office/drawing/2014/main" id="{E3A00D8B-43A5-67C4-9915-29CE9554DBCA}"/>
                </a:ext>
              </a:extLst>
            </p:cNvPr>
            <p:cNvSpPr/>
            <p:nvPr/>
          </p:nvSpPr>
          <p:spPr>
            <a:xfrm>
              <a:off x="4184156" y="1504251"/>
              <a:ext cx="121076" cy="102160"/>
            </a:xfrm>
            <a:custGeom>
              <a:avLst/>
              <a:gdLst/>
              <a:ahLst/>
              <a:cxnLst/>
              <a:rect l="l" t="t" r="r" b="b"/>
              <a:pathLst>
                <a:path w="3130" h="2641" extrusionOk="0">
                  <a:moveTo>
                    <a:pt x="1864" y="1"/>
                  </a:moveTo>
                  <a:cubicBezTo>
                    <a:pt x="1839" y="1"/>
                    <a:pt x="1814" y="1"/>
                    <a:pt x="1789" y="3"/>
                  </a:cubicBezTo>
                  <a:cubicBezTo>
                    <a:pt x="1770" y="2"/>
                    <a:pt x="1752" y="2"/>
                    <a:pt x="1733" y="2"/>
                  </a:cubicBezTo>
                  <a:cubicBezTo>
                    <a:pt x="569" y="2"/>
                    <a:pt x="0" y="1403"/>
                    <a:pt x="819" y="2221"/>
                  </a:cubicBezTo>
                  <a:cubicBezTo>
                    <a:pt x="1094" y="2512"/>
                    <a:pt x="1436" y="2641"/>
                    <a:pt x="1771" y="2641"/>
                  </a:cubicBezTo>
                  <a:cubicBezTo>
                    <a:pt x="2448" y="2641"/>
                    <a:pt x="3099" y="2116"/>
                    <a:pt x="3130" y="1343"/>
                  </a:cubicBezTo>
                  <a:cubicBezTo>
                    <a:pt x="3130" y="629"/>
                    <a:pt x="2569" y="1"/>
                    <a:pt x="186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30" name="Google Shape;336;p16">
              <a:extLst>
                <a:ext uri="{FF2B5EF4-FFF2-40B4-BE49-F238E27FC236}">
                  <a16:creationId xmlns:a16="http://schemas.microsoft.com/office/drawing/2014/main" id="{A543F695-0B21-8CF8-3FF1-79D5469A14B2}"/>
                </a:ext>
              </a:extLst>
            </p:cNvPr>
            <p:cNvSpPr/>
            <p:nvPr/>
          </p:nvSpPr>
          <p:spPr>
            <a:xfrm>
              <a:off x="4326664" y="1504251"/>
              <a:ext cx="119800" cy="101387"/>
            </a:xfrm>
            <a:custGeom>
              <a:avLst/>
              <a:gdLst/>
              <a:ahLst/>
              <a:cxnLst/>
              <a:rect l="l" t="t" r="r" b="b"/>
              <a:pathLst>
                <a:path w="3097" h="2621" extrusionOk="0">
                  <a:moveTo>
                    <a:pt x="1831" y="1"/>
                  </a:moveTo>
                  <a:cubicBezTo>
                    <a:pt x="1806" y="1"/>
                    <a:pt x="1782" y="1"/>
                    <a:pt x="1757" y="3"/>
                  </a:cubicBezTo>
                  <a:cubicBezTo>
                    <a:pt x="601" y="3"/>
                    <a:pt x="0" y="1390"/>
                    <a:pt x="832" y="2221"/>
                  </a:cubicBezTo>
                  <a:cubicBezTo>
                    <a:pt x="1092" y="2497"/>
                    <a:pt x="1423" y="2620"/>
                    <a:pt x="1752" y="2620"/>
                  </a:cubicBezTo>
                  <a:cubicBezTo>
                    <a:pt x="2415" y="2620"/>
                    <a:pt x="3066" y="2116"/>
                    <a:pt x="3097" y="1343"/>
                  </a:cubicBezTo>
                  <a:cubicBezTo>
                    <a:pt x="3097"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31" name="Google Shape;337;p16">
              <a:extLst>
                <a:ext uri="{FF2B5EF4-FFF2-40B4-BE49-F238E27FC236}">
                  <a16:creationId xmlns:a16="http://schemas.microsoft.com/office/drawing/2014/main" id="{0999B69D-59D9-4FE6-D59B-91CC7479E267}"/>
                </a:ext>
              </a:extLst>
            </p:cNvPr>
            <p:cNvSpPr/>
            <p:nvPr/>
          </p:nvSpPr>
          <p:spPr>
            <a:xfrm>
              <a:off x="4468360" y="1504290"/>
              <a:ext cx="119374" cy="101348"/>
            </a:xfrm>
            <a:custGeom>
              <a:avLst/>
              <a:gdLst/>
              <a:ahLst/>
              <a:cxnLst/>
              <a:rect l="l" t="t" r="r" b="b"/>
              <a:pathLst>
                <a:path w="3086" h="2620" extrusionOk="0">
                  <a:moveTo>
                    <a:pt x="1690" y="1"/>
                  </a:moveTo>
                  <a:cubicBezTo>
                    <a:pt x="571" y="1"/>
                    <a:pt x="1" y="1402"/>
                    <a:pt x="774" y="2220"/>
                  </a:cubicBezTo>
                  <a:cubicBezTo>
                    <a:pt x="1050" y="2496"/>
                    <a:pt x="1391" y="2619"/>
                    <a:pt x="1726" y="2619"/>
                  </a:cubicBezTo>
                  <a:cubicBezTo>
                    <a:pt x="2403" y="2619"/>
                    <a:pt x="3054" y="2115"/>
                    <a:pt x="3085" y="1342"/>
                  </a:cubicBezTo>
                  <a:cubicBezTo>
                    <a:pt x="3085" y="603"/>
                    <a:pt x="2484" y="2"/>
                    <a:pt x="1745" y="2"/>
                  </a:cubicBezTo>
                  <a:cubicBezTo>
                    <a:pt x="1727" y="1"/>
                    <a:pt x="1708" y="1"/>
                    <a:pt x="169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32" name="Google Shape;338;p16">
              <a:extLst>
                <a:ext uri="{FF2B5EF4-FFF2-40B4-BE49-F238E27FC236}">
                  <a16:creationId xmlns:a16="http://schemas.microsoft.com/office/drawing/2014/main" id="{5F0DF223-7759-AB9F-5320-C0CD99EB5756}"/>
                </a:ext>
              </a:extLst>
            </p:cNvPr>
            <p:cNvSpPr/>
            <p:nvPr/>
          </p:nvSpPr>
          <p:spPr>
            <a:xfrm>
              <a:off x="4609128" y="1504251"/>
              <a:ext cx="119838" cy="101387"/>
            </a:xfrm>
            <a:custGeom>
              <a:avLst/>
              <a:gdLst/>
              <a:ahLst/>
              <a:cxnLst/>
              <a:rect l="l" t="t" r="r" b="b"/>
              <a:pathLst>
                <a:path w="3098" h="2621" extrusionOk="0">
                  <a:moveTo>
                    <a:pt x="1878" y="1"/>
                  </a:moveTo>
                  <a:cubicBezTo>
                    <a:pt x="1853" y="1"/>
                    <a:pt x="1828" y="1"/>
                    <a:pt x="1803" y="3"/>
                  </a:cubicBezTo>
                  <a:cubicBezTo>
                    <a:pt x="602" y="3"/>
                    <a:pt x="1" y="1390"/>
                    <a:pt x="833" y="2221"/>
                  </a:cubicBezTo>
                  <a:cubicBezTo>
                    <a:pt x="1108" y="2497"/>
                    <a:pt x="1449" y="2620"/>
                    <a:pt x="1783" y="2620"/>
                  </a:cubicBezTo>
                  <a:cubicBezTo>
                    <a:pt x="2456" y="2620"/>
                    <a:pt x="3097" y="2116"/>
                    <a:pt x="3097" y="1343"/>
                  </a:cubicBezTo>
                  <a:cubicBezTo>
                    <a:pt x="3097" y="629"/>
                    <a:pt x="2580" y="1"/>
                    <a:pt x="187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33" name="Google Shape;339;p16">
              <a:extLst>
                <a:ext uri="{FF2B5EF4-FFF2-40B4-BE49-F238E27FC236}">
                  <a16:creationId xmlns:a16="http://schemas.microsoft.com/office/drawing/2014/main" id="{5A82AD6A-BD6E-2005-CE08-6E4ED9614A5B}"/>
                </a:ext>
              </a:extLst>
            </p:cNvPr>
            <p:cNvSpPr/>
            <p:nvPr/>
          </p:nvSpPr>
          <p:spPr>
            <a:xfrm>
              <a:off x="4752177" y="1504251"/>
              <a:ext cx="119761" cy="101387"/>
            </a:xfrm>
            <a:custGeom>
              <a:avLst/>
              <a:gdLst/>
              <a:ahLst/>
              <a:cxnLst/>
              <a:rect l="l" t="t" r="r" b="b"/>
              <a:pathLst>
                <a:path w="3096" h="2621" extrusionOk="0">
                  <a:moveTo>
                    <a:pt x="1831" y="1"/>
                  </a:moveTo>
                  <a:cubicBezTo>
                    <a:pt x="1806" y="1"/>
                    <a:pt x="1781" y="1"/>
                    <a:pt x="1756" y="3"/>
                  </a:cubicBezTo>
                  <a:cubicBezTo>
                    <a:pt x="555" y="3"/>
                    <a:pt x="0" y="1390"/>
                    <a:pt x="786" y="2221"/>
                  </a:cubicBezTo>
                  <a:cubicBezTo>
                    <a:pt x="1061" y="2497"/>
                    <a:pt x="1402" y="2620"/>
                    <a:pt x="1736" y="2620"/>
                  </a:cubicBezTo>
                  <a:cubicBezTo>
                    <a:pt x="2409" y="2620"/>
                    <a:pt x="3050" y="2116"/>
                    <a:pt x="3050" y="1343"/>
                  </a:cubicBezTo>
                  <a:cubicBezTo>
                    <a:pt x="3095"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34" name="Google Shape;340;p16">
              <a:extLst>
                <a:ext uri="{FF2B5EF4-FFF2-40B4-BE49-F238E27FC236}">
                  <a16:creationId xmlns:a16="http://schemas.microsoft.com/office/drawing/2014/main" id="{BF9E10E6-7707-BAEB-5B2C-8EF4EC252C51}"/>
                </a:ext>
              </a:extLst>
            </p:cNvPr>
            <p:cNvSpPr/>
            <p:nvPr/>
          </p:nvSpPr>
          <p:spPr>
            <a:xfrm>
              <a:off x="4892133" y="1504251"/>
              <a:ext cx="121076" cy="102160"/>
            </a:xfrm>
            <a:custGeom>
              <a:avLst/>
              <a:gdLst/>
              <a:ahLst/>
              <a:cxnLst/>
              <a:rect l="l" t="t" r="r" b="b"/>
              <a:pathLst>
                <a:path w="3130" h="2641" extrusionOk="0">
                  <a:moveTo>
                    <a:pt x="1864" y="1"/>
                  </a:moveTo>
                  <a:cubicBezTo>
                    <a:pt x="1839" y="1"/>
                    <a:pt x="1815" y="1"/>
                    <a:pt x="1790" y="3"/>
                  </a:cubicBezTo>
                  <a:cubicBezTo>
                    <a:pt x="1771" y="2"/>
                    <a:pt x="1752" y="2"/>
                    <a:pt x="1733" y="2"/>
                  </a:cubicBezTo>
                  <a:cubicBezTo>
                    <a:pt x="569" y="2"/>
                    <a:pt x="0" y="1403"/>
                    <a:pt x="819" y="2221"/>
                  </a:cubicBezTo>
                  <a:cubicBezTo>
                    <a:pt x="1094" y="2512"/>
                    <a:pt x="1436" y="2641"/>
                    <a:pt x="1771" y="2641"/>
                  </a:cubicBezTo>
                  <a:cubicBezTo>
                    <a:pt x="2448" y="2641"/>
                    <a:pt x="3099" y="2116"/>
                    <a:pt x="3130" y="1343"/>
                  </a:cubicBezTo>
                  <a:cubicBezTo>
                    <a:pt x="3130" y="629"/>
                    <a:pt x="2569" y="1"/>
                    <a:pt x="186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35" name="Google Shape;341;p16">
              <a:extLst>
                <a:ext uri="{FF2B5EF4-FFF2-40B4-BE49-F238E27FC236}">
                  <a16:creationId xmlns:a16="http://schemas.microsoft.com/office/drawing/2014/main" id="{30BFD6B2-105E-827D-F19B-983CAE518685}"/>
                </a:ext>
              </a:extLst>
            </p:cNvPr>
            <p:cNvSpPr/>
            <p:nvPr/>
          </p:nvSpPr>
          <p:spPr>
            <a:xfrm>
              <a:off x="5034641" y="1504251"/>
              <a:ext cx="119800" cy="101387"/>
            </a:xfrm>
            <a:custGeom>
              <a:avLst/>
              <a:gdLst/>
              <a:ahLst/>
              <a:cxnLst/>
              <a:rect l="l" t="t" r="r" b="b"/>
              <a:pathLst>
                <a:path w="3097" h="2621" extrusionOk="0">
                  <a:moveTo>
                    <a:pt x="1831" y="1"/>
                  </a:moveTo>
                  <a:cubicBezTo>
                    <a:pt x="1807" y="1"/>
                    <a:pt x="1782" y="1"/>
                    <a:pt x="1757" y="3"/>
                  </a:cubicBezTo>
                  <a:cubicBezTo>
                    <a:pt x="601" y="3"/>
                    <a:pt x="0" y="1390"/>
                    <a:pt x="832" y="2221"/>
                  </a:cubicBezTo>
                  <a:cubicBezTo>
                    <a:pt x="1108" y="2497"/>
                    <a:pt x="1444" y="2620"/>
                    <a:pt x="1772" y="2620"/>
                  </a:cubicBezTo>
                  <a:cubicBezTo>
                    <a:pt x="2435" y="2620"/>
                    <a:pt x="3066" y="2116"/>
                    <a:pt x="3097" y="1343"/>
                  </a:cubicBezTo>
                  <a:cubicBezTo>
                    <a:pt x="3097"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36" name="Google Shape;342;p16">
              <a:extLst>
                <a:ext uri="{FF2B5EF4-FFF2-40B4-BE49-F238E27FC236}">
                  <a16:creationId xmlns:a16="http://schemas.microsoft.com/office/drawing/2014/main" id="{4579D1A4-BA20-EE9A-A2A0-97C4765ECDD4}"/>
                </a:ext>
              </a:extLst>
            </p:cNvPr>
            <p:cNvSpPr/>
            <p:nvPr/>
          </p:nvSpPr>
          <p:spPr>
            <a:xfrm>
              <a:off x="5175873" y="1504251"/>
              <a:ext cx="119838" cy="101387"/>
            </a:xfrm>
            <a:custGeom>
              <a:avLst/>
              <a:gdLst/>
              <a:ahLst/>
              <a:cxnLst/>
              <a:rect l="l" t="t" r="r" b="b"/>
              <a:pathLst>
                <a:path w="3098" h="2621" extrusionOk="0">
                  <a:moveTo>
                    <a:pt x="1831" y="1"/>
                  </a:moveTo>
                  <a:cubicBezTo>
                    <a:pt x="1807" y="1"/>
                    <a:pt x="1782" y="1"/>
                    <a:pt x="1757" y="3"/>
                  </a:cubicBezTo>
                  <a:cubicBezTo>
                    <a:pt x="601" y="3"/>
                    <a:pt x="1" y="1390"/>
                    <a:pt x="833" y="2221"/>
                  </a:cubicBezTo>
                  <a:cubicBezTo>
                    <a:pt x="1108" y="2497"/>
                    <a:pt x="1449" y="2620"/>
                    <a:pt x="1783" y="2620"/>
                  </a:cubicBezTo>
                  <a:cubicBezTo>
                    <a:pt x="2456" y="2620"/>
                    <a:pt x="3097" y="2116"/>
                    <a:pt x="3097" y="1343"/>
                  </a:cubicBezTo>
                  <a:cubicBezTo>
                    <a:pt x="3097"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37" name="Google Shape;343;p16">
              <a:extLst>
                <a:ext uri="{FF2B5EF4-FFF2-40B4-BE49-F238E27FC236}">
                  <a16:creationId xmlns:a16="http://schemas.microsoft.com/office/drawing/2014/main" id="{3352D256-BF07-8D8C-163E-8F58B0AB9F18}"/>
                </a:ext>
              </a:extLst>
            </p:cNvPr>
            <p:cNvSpPr/>
            <p:nvPr/>
          </p:nvSpPr>
          <p:spPr>
            <a:xfrm>
              <a:off x="5317105" y="1504251"/>
              <a:ext cx="121579" cy="101387"/>
            </a:xfrm>
            <a:custGeom>
              <a:avLst/>
              <a:gdLst/>
              <a:ahLst/>
              <a:cxnLst/>
              <a:rect l="l" t="t" r="r" b="b"/>
              <a:pathLst>
                <a:path w="3143" h="2621" extrusionOk="0">
                  <a:moveTo>
                    <a:pt x="1878" y="1"/>
                  </a:moveTo>
                  <a:cubicBezTo>
                    <a:pt x="1853" y="1"/>
                    <a:pt x="1828" y="1"/>
                    <a:pt x="1803" y="3"/>
                  </a:cubicBezTo>
                  <a:cubicBezTo>
                    <a:pt x="602" y="3"/>
                    <a:pt x="1" y="1390"/>
                    <a:pt x="833" y="2221"/>
                  </a:cubicBezTo>
                  <a:cubicBezTo>
                    <a:pt x="1108" y="2497"/>
                    <a:pt x="1449" y="2620"/>
                    <a:pt x="1783" y="2620"/>
                  </a:cubicBezTo>
                  <a:cubicBezTo>
                    <a:pt x="2456" y="2620"/>
                    <a:pt x="3097" y="2116"/>
                    <a:pt x="3097" y="1343"/>
                  </a:cubicBezTo>
                  <a:cubicBezTo>
                    <a:pt x="3142" y="629"/>
                    <a:pt x="2583" y="1"/>
                    <a:pt x="187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38" name="Google Shape;344;p16">
              <a:extLst>
                <a:ext uri="{FF2B5EF4-FFF2-40B4-BE49-F238E27FC236}">
                  <a16:creationId xmlns:a16="http://schemas.microsoft.com/office/drawing/2014/main" id="{3F59D8D5-F862-FA22-D3D8-73BFC36AE0A0}"/>
                </a:ext>
              </a:extLst>
            </p:cNvPr>
            <p:cNvSpPr/>
            <p:nvPr/>
          </p:nvSpPr>
          <p:spPr>
            <a:xfrm>
              <a:off x="5460154" y="1504251"/>
              <a:ext cx="119800" cy="101387"/>
            </a:xfrm>
            <a:custGeom>
              <a:avLst/>
              <a:gdLst/>
              <a:ahLst/>
              <a:cxnLst/>
              <a:rect l="l" t="t" r="r" b="b"/>
              <a:pathLst>
                <a:path w="3097" h="2621" extrusionOk="0">
                  <a:moveTo>
                    <a:pt x="1831" y="1"/>
                  </a:moveTo>
                  <a:cubicBezTo>
                    <a:pt x="1806" y="1"/>
                    <a:pt x="1781" y="1"/>
                    <a:pt x="1756" y="3"/>
                  </a:cubicBezTo>
                  <a:cubicBezTo>
                    <a:pt x="555" y="3"/>
                    <a:pt x="0" y="1390"/>
                    <a:pt x="786" y="2221"/>
                  </a:cubicBezTo>
                  <a:cubicBezTo>
                    <a:pt x="1061" y="2497"/>
                    <a:pt x="1403" y="2620"/>
                    <a:pt x="1738" y="2620"/>
                  </a:cubicBezTo>
                  <a:cubicBezTo>
                    <a:pt x="2414" y="2620"/>
                    <a:pt x="3066" y="2116"/>
                    <a:pt x="3097" y="1343"/>
                  </a:cubicBezTo>
                  <a:cubicBezTo>
                    <a:pt x="3097"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39" name="Google Shape;345;p16">
              <a:extLst>
                <a:ext uri="{FF2B5EF4-FFF2-40B4-BE49-F238E27FC236}">
                  <a16:creationId xmlns:a16="http://schemas.microsoft.com/office/drawing/2014/main" id="{4D7356B3-95F5-AC5F-4F4C-9A5EA379CC6B}"/>
                </a:ext>
              </a:extLst>
            </p:cNvPr>
            <p:cNvSpPr/>
            <p:nvPr/>
          </p:nvSpPr>
          <p:spPr>
            <a:xfrm>
              <a:off x="5601850" y="1504251"/>
              <a:ext cx="119336" cy="102160"/>
            </a:xfrm>
            <a:custGeom>
              <a:avLst/>
              <a:gdLst/>
              <a:ahLst/>
              <a:cxnLst/>
              <a:rect l="l" t="t" r="r" b="b"/>
              <a:pathLst>
                <a:path w="3085" h="2641" extrusionOk="0">
                  <a:moveTo>
                    <a:pt x="1819" y="1"/>
                  </a:moveTo>
                  <a:cubicBezTo>
                    <a:pt x="1795" y="1"/>
                    <a:pt x="1770" y="1"/>
                    <a:pt x="1745" y="3"/>
                  </a:cubicBezTo>
                  <a:cubicBezTo>
                    <a:pt x="1726" y="2"/>
                    <a:pt x="1708" y="2"/>
                    <a:pt x="1690" y="2"/>
                  </a:cubicBezTo>
                  <a:cubicBezTo>
                    <a:pt x="571" y="2"/>
                    <a:pt x="1" y="1403"/>
                    <a:pt x="774" y="2221"/>
                  </a:cubicBezTo>
                  <a:cubicBezTo>
                    <a:pt x="1050" y="2512"/>
                    <a:pt x="1391" y="2641"/>
                    <a:pt x="1726" y="2641"/>
                  </a:cubicBezTo>
                  <a:cubicBezTo>
                    <a:pt x="2403" y="2641"/>
                    <a:pt x="3054" y="2116"/>
                    <a:pt x="3085" y="1343"/>
                  </a:cubicBezTo>
                  <a:cubicBezTo>
                    <a:pt x="3085" y="629"/>
                    <a:pt x="2524" y="1"/>
                    <a:pt x="181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40" name="Google Shape;346;p16">
              <a:extLst>
                <a:ext uri="{FF2B5EF4-FFF2-40B4-BE49-F238E27FC236}">
                  <a16:creationId xmlns:a16="http://schemas.microsoft.com/office/drawing/2014/main" id="{8B05378E-E2DF-81A4-E6ED-3679CA8F971F}"/>
                </a:ext>
              </a:extLst>
            </p:cNvPr>
            <p:cNvSpPr/>
            <p:nvPr/>
          </p:nvSpPr>
          <p:spPr>
            <a:xfrm>
              <a:off x="5742618" y="1504251"/>
              <a:ext cx="119838" cy="101387"/>
            </a:xfrm>
            <a:custGeom>
              <a:avLst/>
              <a:gdLst/>
              <a:ahLst/>
              <a:cxnLst/>
              <a:rect l="l" t="t" r="r" b="b"/>
              <a:pathLst>
                <a:path w="3098" h="2621" extrusionOk="0">
                  <a:moveTo>
                    <a:pt x="1831" y="1"/>
                  </a:moveTo>
                  <a:cubicBezTo>
                    <a:pt x="1807" y="1"/>
                    <a:pt x="1782" y="1"/>
                    <a:pt x="1757" y="3"/>
                  </a:cubicBezTo>
                  <a:cubicBezTo>
                    <a:pt x="601" y="3"/>
                    <a:pt x="1" y="1390"/>
                    <a:pt x="832" y="2221"/>
                  </a:cubicBezTo>
                  <a:cubicBezTo>
                    <a:pt x="1108" y="2497"/>
                    <a:pt x="1444" y="2620"/>
                    <a:pt x="1772" y="2620"/>
                  </a:cubicBezTo>
                  <a:cubicBezTo>
                    <a:pt x="2435" y="2620"/>
                    <a:pt x="3066" y="2116"/>
                    <a:pt x="3097" y="1343"/>
                  </a:cubicBezTo>
                  <a:cubicBezTo>
                    <a:pt x="3097"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41" name="Google Shape;347;p16">
              <a:extLst>
                <a:ext uri="{FF2B5EF4-FFF2-40B4-BE49-F238E27FC236}">
                  <a16:creationId xmlns:a16="http://schemas.microsoft.com/office/drawing/2014/main" id="{4D35E662-FA55-DC79-06D9-F7358A85F06F}"/>
                </a:ext>
              </a:extLst>
            </p:cNvPr>
            <p:cNvSpPr/>
            <p:nvPr/>
          </p:nvSpPr>
          <p:spPr>
            <a:xfrm>
              <a:off x="5883850" y="1504251"/>
              <a:ext cx="119838" cy="101387"/>
            </a:xfrm>
            <a:custGeom>
              <a:avLst/>
              <a:gdLst/>
              <a:ahLst/>
              <a:cxnLst/>
              <a:rect l="l" t="t" r="r" b="b"/>
              <a:pathLst>
                <a:path w="3098" h="2621" extrusionOk="0">
                  <a:moveTo>
                    <a:pt x="1878" y="1"/>
                  </a:moveTo>
                  <a:cubicBezTo>
                    <a:pt x="1853" y="1"/>
                    <a:pt x="1828" y="1"/>
                    <a:pt x="1803" y="3"/>
                  </a:cubicBezTo>
                  <a:cubicBezTo>
                    <a:pt x="602" y="3"/>
                    <a:pt x="1" y="1390"/>
                    <a:pt x="833" y="2221"/>
                  </a:cubicBezTo>
                  <a:cubicBezTo>
                    <a:pt x="1108" y="2497"/>
                    <a:pt x="1449" y="2620"/>
                    <a:pt x="1783" y="2620"/>
                  </a:cubicBezTo>
                  <a:cubicBezTo>
                    <a:pt x="2456" y="2620"/>
                    <a:pt x="3097" y="2116"/>
                    <a:pt x="3097" y="1343"/>
                  </a:cubicBezTo>
                  <a:cubicBezTo>
                    <a:pt x="3097" y="629"/>
                    <a:pt x="2580" y="1"/>
                    <a:pt x="187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42" name="Google Shape;348;p16">
              <a:extLst>
                <a:ext uri="{FF2B5EF4-FFF2-40B4-BE49-F238E27FC236}">
                  <a16:creationId xmlns:a16="http://schemas.microsoft.com/office/drawing/2014/main" id="{EC1FF5F7-29DF-2C3B-020C-2E3F6CB39386}"/>
                </a:ext>
              </a:extLst>
            </p:cNvPr>
            <p:cNvSpPr/>
            <p:nvPr/>
          </p:nvSpPr>
          <p:spPr>
            <a:xfrm>
              <a:off x="6026900" y="1504251"/>
              <a:ext cx="119761" cy="101387"/>
            </a:xfrm>
            <a:custGeom>
              <a:avLst/>
              <a:gdLst/>
              <a:ahLst/>
              <a:cxnLst/>
              <a:rect l="l" t="t" r="r" b="b"/>
              <a:pathLst>
                <a:path w="3096" h="2621" extrusionOk="0">
                  <a:moveTo>
                    <a:pt x="1831" y="1"/>
                  </a:moveTo>
                  <a:cubicBezTo>
                    <a:pt x="1806" y="1"/>
                    <a:pt x="1781" y="1"/>
                    <a:pt x="1756" y="3"/>
                  </a:cubicBezTo>
                  <a:cubicBezTo>
                    <a:pt x="555" y="3"/>
                    <a:pt x="0" y="1390"/>
                    <a:pt x="786" y="2221"/>
                  </a:cubicBezTo>
                  <a:cubicBezTo>
                    <a:pt x="1061" y="2497"/>
                    <a:pt x="1402" y="2620"/>
                    <a:pt x="1736" y="2620"/>
                  </a:cubicBezTo>
                  <a:cubicBezTo>
                    <a:pt x="2409" y="2620"/>
                    <a:pt x="3050" y="2116"/>
                    <a:pt x="3050" y="1343"/>
                  </a:cubicBezTo>
                  <a:cubicBezTo>
                    <a:pt x="3095"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43" name="Google Shape;349;p16">
              <a:extLst>
                <a:ext uri="{FF2B5EF4-FFF2-40B4-BE49-F238E27FC236}">
                  <a16:creationId xmlns:a16="http://schemas.microsoft.com/office/drawing/2014/main" id="{B029D3C5-A374-576A-6E6F-96093A5FABE6}"/>
                </a:ext>
              </a:extLst>
            </p:cNvPr>
            <p:cNvSpPr/>
            <p:nvPr/>
          </p:nvSpPr>
          <p:spPr>
            <a:xfrm>
              <a:off x="6168131" y="1504251"/>
              <a:ext cx="119800" cy="101387"/>
            </a:xfrm>
            <a:custGeom>
              <a:avLst/>
              <a:gdLst/>
              <a:ahLst/>
              <a:cxnLst/>
              <a:rect l="l" t="t" r="r" b="b"/>
              <a:pathLst>
                <a:path w="3097" h="2621" extrusionOk="0">
                  <a:moveTo>
                    <a:pt x="1831" y="1"/>
                  </a:moveTo>
                  <a:cubicBezTo>
                    <a:pt x="1806" y="1"/>
                    <a:pt x="1782" y="1"/>
                    <a:pt x="1757" y="3"/>
                  </a:cubicBezTo>
                  <a:cubicBezTo>
                    <a:pt x="601" y="3"/>
                    <a:pt x="0" y="1390"/>
                    <a:pt x="832" y="2221"/>
                  </a:cubicBezTo>
                  <a:cubicBezTo>
                    <a:pt x="1092" y="2497"/>
                    <a:pt x="1423" y="2620"/>
                    <a:pt x="1751" y="2620"/>
                  </a:cubicBezTo>
                  <a:cubicBezTo>
                    <a:pt x="2415" y="2620"/>
                    <a:pt x="3066" y="2116"/>
                    <a:pt x="3097" y="1343"/>
                  </a:cubicBezTo>
                  <a:cubicBezTo>
                    <a:pt x="3097" y="629"/>
                    <a:pt x="2536" y="1"/>
                    <a:pt x="18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44" name="Google Shape;350;p16">
              <a:extLst>
                <a:ext uri="{FF2B5EF4-FFF2-40B4-BE49-F238E27FC236}">
                  <a16:creationId xmlns:a16="http://schemas.microsoft.com/office/drawing/2014/main" id="{F9497CBB-B7D7-34F0-0F9B-31909E9BBAD0}"/>
                </a:ext>
              </a:extLst>
            </p:cNvPr>
            <p:cNvSpPr/>
            <p:nvPr/>
          </p:nvSpPr>
          <p:spPr>
            <a:xfrm>
              <a:off x="6309866" y="1504251"/>
              <a:ext cx="119336" cy="102160"/>
            </a:xfrm>
            <a:custGeom>
              <a:avLst/>
              <a:gdLst/>
              <a:ahLst/>
              <a:cxnLst/>
              <a:rect l="l" t="t" r="r" b="b"/>
              <a:pathLst>
                <a:path w="3085" h="2641" extrusionOk="0">
                  <a:moveTo>
                    <a:pt x="1818" y="1"/>
                  </a:moveTo>
                  <a:cubicBezTo>
                    <a:pt x="1794" y="1"/>
                    <a:pt x="1769" y="1"/>
                    <a:pt x="1744" y="3"/>
                  </a:cubicBezTo>
                  <a:cubicBezTo>
                    <a:pt x="1725" y="2"/>
                    <a:pt x="1707" y="2"/>
                    <a:pt x="1689" y="2"/>
                  </a:cubicBezTo>
                  <a:cubicBezTo>
                    <a:pt x="570" y="2"/>
                    <a:pt x="1" y="1403"/>
                    <a:pt x="819" y="2221"/>
                  </a:cubicBezTo>
                  <a:cubicBezTo>
                    <a:pt x="1095" y="2512"/>
                    <a:pt x="1436" y="2641"/>
                    <a:pt x="1770" y="2641"/>
                  </a:cubicBezTo>
                  <a:cubicBezTo>
                    <a:pt x="2443" y="2641"/>
                    <a:pt x="3084" y="2116"/>
                    <a:pt x="3084" y="1343"/>
                  </a:cubicBezTo>
                  <a:cubicBezTo>
                    <a:pt x="3084" y="629"/>
                    <a:pt x="2523" y="1"/>
                    <a:pt x="181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45" name="Google Shape;351;p16">
              <a:extLst>
                <a:ext uri="{FF2B5EF4-FFF2-40B4-BE49-F238E27FC236}">
                  <a16:creationId xmlns:a16="http://schemas.microsoft.com/office/drawing/2014/main" id="{E9B7FEB5-F122-F635-0FCE-07C9C1B515C2}"/>
                </a:ext>
              </a:extLst>
            </p:cNvPr>
            <p:cNvSpPr/>
            <p:nvPr/>
          </p:nvSpPr>
          <p:spPr>
            <a:xfrm>
              <a:off x="1210475" y="1645599"/>
              <a:ext cx="119800" cy="102625"/>
            </a:xfrm>
            <a:custGeom>
              <a:avLst/>
              <a:gdLst/>
              <a:ahLst/>
              <a:cxnLst/>
              <a:rect l="l" t="t" r="r" b="b"/>
              <a:pathLst>
                <a:path w="3097" h="2653" extrusionOk="0">
                  <a:moveTo>
                    <a:pt x="1803" y="0"/>
                  </a:moveTo>
                  <a:cubicBezTo>
                    <a:pt x="601" y="0"/>
                    <a:pt x="0" y="1433"/>
                    <a:pt x="832" y="2265"/>
                  </a:cubicBezTo>
                  <a:cubicBezTo>
                    <a:pt x="1100" y="2533"/>
                    <a:pt x="1431" y="2652"/>
                    <a:pt x="1755"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46" name="Google Shape;352;p16">
              <a:extLst>
                <a:ext uri="{FF2B5EF4-FFF2-40B4-BE49-F238E27FC236}">
                  <a16:creationId xmlns:a16="http://schemas.microsoft.com/office/drawing/2014/main" id="{B535396D-F294-729F-812B-1A7756F0C33C}"/>
                </a:ext>
              </a:extLst>
            </p:cNvPr>
            <p:cNvSpPr/>
            <p:nvPr/>
          </p:nvSpPr>
          <p:spPr>
            <a:xfrm>
              <a:off x="1351706" y="1645599"/>
              <a:ext cx="119838" cy="103011"/>
            </a:xfrm>
            <a:custGeom>
              <a:avLst/>
              <a:gdLst/>
              <a:ahLst/>
              <a:cxnLst/>
              <a:rect l="l" t="t" r="r" b="b"/>
              <a:pathLst>
                <a:path w="3098" h="2663" extrusionOk="0">
                  <a:moveTo>
                    <a:pt x="1757" y="0"/>
                  </a:moveTo>
                  <a:cubicBezTo>
                    <a:pt x="601" y="0"/>
                    <a:pt x="1" y="1433"/>
                    <a:pt x="832" y="2265"/>
                  </a:cubicBezTo>
                  <a:cubicBezTo>
                    <a:pt x="1106" y="2538"/>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47" name="Google Shape;353;p16">
              <a:extLst>
                <a:ext uri="{FF2B5EF4-FFF2-40B4-BE49-F238E27FC236}">
                  <a16:creationId xmlns:a16="http://schemas.microsoft.com/office/drawing/2014/main" id="{7387060E-A3E2-4E4C-3192-8A857107F36E}"/>
                </a:ext>
              </a:extLst>
            </p:cNvPr>
            <p:cNvSpPr/>
            <p:nvPr/>
          </p:nvSpPr>
          <p:spPr>
            <a:xfrm>
              <a:off x="1492938" y="1645599"/>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48" name="Google Shape;354;p16">
              <a:extLst>
                <a:ext uri="{FF2B5EF4-FFF2-40B4-BE49-F238E27FC236}">
                  <a16:creationId xmlns:a16="http://schemas.microsoft.com/office/drawing/2014/main" id="{D87617D5-82DB-2703-80CF-B2CF99C2D87D}"/>
                </a:ext>
              </a:extLst>
            </p:cNvPr>
            <p:cNvSpPr/>
            <p:nvPr/>
          </p:nvSpPr>
          <p:spPr>
            <a:xfrm>
              <a:off x="1634170" y="1645599"/>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49" name="Google Shape;355;p16">
              <a:extLst>
                <a:ext uri="{FF2B5EF4-FFF2-40B4-BE49-F238E27FC236}">
                  <a16:creationId xmlns:a16="http://schemas.microsoft.com/office/drawing/2014/main" id="{0DE3DF42-AB38-C379-C6A1-2F83600BFF1B}"/>
                </a:ext>
              </a:extLst>
            </p:cNvPr>
            <p:cNvSpPr/>
            <p:nvPr/>
          </p:nvSpPr>
          <p:spPr>
            <a:xfrm>
              <a:off x="1777220" y="1645599"/>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50" name="Google Shape;356;p16">
              <a:extLst>
                <a:ext uri="{FF2B5EF4-FFF2-40B4-BE49-F238E27FC236}">
                  <a16:creationId xmlns:a16="http://schemas.microsoft.com/office/drawing/2014/main" id="{58DFEEC1-D083-583B-89D4-426708B5AEFA}"/>
                </a:ext>
              </a:extLst>
            </p:cNvPr>
            <p:cNvSpPr/>
            <p:nvPr/>
          </p:nvSpPr>
          <p:spPr>
            <a:xfrm>
              <a:off x="1920231" y="1645599"/>
              <a:ext cx="119838" cy="102625"/>
            </a:xfrm>
            <a:custGeom>
              <a:avLst/>
              <a:gdLst/>
              <a:ahLst/>
              <a:cxnLst/>
              <a:rect l="l" t="t" r="r" b="b"/>
              <a:pathLst>
                <a:path w="3098" h="2653" extrusionOk="0">
                  <a:moveTo>
                    <a:pt x="1757" y="0"/>
                  </a:moveTo>
                  <a:cubicBezTo>
                    <a:pt x="555"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51" name="Google Shape;357;p16">
              <a:extLst>
                <a:ext uri="{FF2B5EF4-FFF2-40B4-BE49-F238E27FC236}">
                  <a16:creationId xmlns:a16="http://schemas.microsoft.com/office/drawing/2014/main" id="{23D255F4-9703-BC92-834B-7F9B9503F619}"/>
                </a:ext>
              </a:extLst>
            </p:cNvPr>
            <p:cNvSpPr/>
            <p:nvPr/>
          </p:nvSpPr>
          <p:spPr>
            <a:xfrm>
              <a:off x="2059683" y="1645599"/>
              <a:ext cx="119838" cy="103011"/>
            </a:xfrm>
            <a:custGeom>
              <a:avLst/>
              <a:gdLst/>
              <a:ahLst/>
              <a:cxnLst/>
              <a:rect l="l" t="t" r="r" b="b"/>
              <a:pathLst>
                <a:path w="3098" h="2663" extrusionOk="0">
                  <a:moveTo>
                    <a:pt x="1803" y="0"/>
                  </a:moveTo>
                  <a:cubicBezTo>
                    <a:pt x="601" y="0"/>
                    <a:pt x="1" y="1433"/>
                    <a:pt x="833" y="2265"/>
                  </a:cubicBezTo>
                  <a:cubicBezTo>
                    <a:pt x="1106" y="2538"/>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52" name="Google Shape;358;p16">
              <a:extLst>
                <a:ext uri="{FF2B5EF4-FFF2-40B4-BE49-F238E27FC236}">
                  <a16:creationId xmlns:a16="http://schemas.microsoft.com/office/drawing/2014/main" id="{4AEC05D8-0BBC-39B6-324C-78CCDC22EA02}"/>
                </a:ext>
              </a:extLst>
            </p:cNvPr>
            <p:cNvSpPr/>
            <p:nvPr/>
          </p:nvSpPr>
          <p:spPr>
            <a:xfrm>
              <a:off x="2200915" y="1645362"/>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53" name="Google Shape;359;p16">
              <a:extLst>
                <a:ext uri="{FF2B5EF4-FFF2-40B4-BE49-F238E27FC236}">
                  <a16:creationId xmlns:a16="http://schemas.microsoft.com/office/drawing/2014/main" id="{64117C43-745C-AB88-A1DF-23FDB24C9ED1}"/>
                </a:ext>
              </a:extLst>
            </p:cNvPr>
            <p:cNvSpPr/>
            <p:nvPr/>
          </p:nvSpPr>
          <p:spPr>
            <a:xfrm>
              <a:off x="2343965" y="1645362"/>
              <a:ext cx="119800" cy="102625"/>
            </a:xfrm>
            <a:custGeom>
              <a:avLst/>
              <a:gdLst/>
              <a:ahLst/>
              <a:cxnLst/>
              <a:rect l="l" t="t" r="r" b="b"/>
              <a:pathLst>
                <a:path w="3097" h="2653" extrusionOk="0">
                  <a:moveTo>
                    <a:pt x="1756" y="0"/>
                  </a:moveTo>
                  <a:cubicBezTo>
                    <a:pt x="601" y="0"/>
                    <a:pt x="0" y="1433"/>
                    <a:pt x="832" y="2265"/>
                  </a:cubicBezTo>
                  <a:cubicBezTo>
                    <a:pt x="1100" y="2533"/>
                    <a:pt x="1430" y="2652"/>
                    <a:pt x="1755" y="2652"/>
                  </a:cubicBezTo>
                  <a:cubicBezTo>
                    <a:pt x="2438" y="2652"/>
                    <a:pt x="3097"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54" name="Google Shape;360;p16">
              <a:extLst>
                <a:ext uri="{FF2B5EF4-FFF2-40B4-BE49-F238E27FC236}">
                  <a16:creationId xmlns:a16="http://schemas.microsoft.com/office/drawing/2014/main" id="{A7C137F1-9917-FF68-58CB-200DD9A09292}"/>
                </a:ext>
              </a:extLst>
            </p:cNvPr>
            <p:cNvSpPr/>
            <p:nvPr/>
          </p:nvSpPr>
          <p:spPr>
            <a:xfrm>
              <a:off x="2485197" y="1645599"/>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55" name="Google Shape;361;p16">
              <a:extLst>
                <a:ext uri="{FF2B5EF4-FFF2-40B4-BE49-F238E27FC236}">
                  <a16:creationId xmlns:a16="http://schemas.microsoft.com/office/drawing/2014/main" id="{4798088E-3711-9FF2-81B4-891FA906599D}"/>
                </a:ext>
              </a:extLst>
            </p:cNvPr>
            <p:cNvSpPr/>
            <p:nvPr/>
          </p:nvSpPr>
          <p:spPr>
            <a:xfrm>
              <a:off x="2626429" y="1645599"/>
              <a:ext cx="119838" cy="102625"/>
            </a:xfrm>
            <a:custGeom>
              <a:avLst/>
              <a:gdLst/>
              <a:ahLst/>
              <a:cxnLst/>
              <a:rect l="l" t="t" r="r" b="b"/>
              <a:pathLst>
                <a:path w="3098" h="2653" extrusionOk="0">
                  <a:moveTo>
                    <a:pt x="1757" y="0"/>
                  </a:moveTo>
                  <a:cubicBezTo>
                    <a:pt x="601" y="0"/>
                    <a:pt x="1" y="1433"/>
                    <a:pt x="833"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56" name="Google Shape;362;p16">
              <a:extLst>
                <a:ext uri="{FF2B5EF4-FFF2-40B4-BE49-F238E27FC236}">
                  <a16:creationId xmlns:a16="http://schemas.microsoft.com/office/drawing/2014/main" id="{A05F877F-87AD-8D7D-8D92-DE84D294E52F}"/>
                </a:ext>
              </a:extLst>
            </p:cNvPr>
            <p:cNvSpPr/>
            <p:nvPr/>
          </p:nvSpPr>
          <p:spPr>
            <a:xfrm>
              <a:off x="2767660" y="1645599"/>
              <a:ext cx="121618" cy="103011"/>
            </a:xfrm>
            <a:custGeom>
              <a:avLst/>
              <a:gdLst/>
              <a:ahLst/>
              <a:cxnLst/>
              <a:rect l="l" t="t" r="r" b="b"/>
              <a:pathLst>
                <a:path w="3144" h="2663" extrusionOk="0">
                  <a:moveTo>
                    <a:pt x="1803" y="0"/>
                  </a:moveTo>
                  <a:cubicBezTo>
                    <a:pt x="602" y="0"/>
                    <a:pt x="1" y="1433"/>
                    <a:pt x="833" y="2265"/>
                  </a:cubicBezTo>
                  <a:cubicBezTo>
                    <a:pt x="1121" y="2538"/>
                    <a:pt x="1470" y="2662"/>
                    <a:pt x="1808" y="2662"/>
                  </a:cubicBezTo>
                  <a:cubicBezTo>
                    <a:pt x="2498" y="2662"/>
                    <a:pt x="3144" y="2147"/>
                    <a:pt x="3144"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57" name="Google Shape;363;p16">
              <a:extLst>
                <a:ext uri="{FF2B5EF4-FFF2-40B4-BE49-F238E27FC236}">
                  <a16:creationId xmlns:a16="http://schemas.microsoft.com/office/drawing/2014/main" id="{1149928D-123F-37AD-DFF5-BA06A4D3A130}"/>
                </a:ext>
              </a:extLst>
            </p:cNvPr>
            <p:cNvSpPr/>
            <p:nvPr/>
          </p:nvSpPr>
          <p:spPr>
            <a:xfrm>
              <a:off x="2910710" y="1645599"/>
              <a:ext cx="118020" cy="102625"/>
            </a:xfrm>
            <a:custGeom>
              <a:avLst/>
              <a:gdLst/>
              <a:ahLst/>
              <a:cxnLst/>
              <a:rect l="l" t="t" r="r" b="b"/>
              <a:pathLst>
                <a:path w="3051" h="2653" extrusionOk="0">
                  <a:moveTo>
                    <a:pt x="1756" y="0"/>
                  </a:moveTo>
                  <a:cubicBezTo>
                    <a:pt x="555" y="0"/>
                    <a:pt x="0" y="1433"/>
                    <a:pt x="832" y="2265"/>
                  </a:cubicBezTo>
                  <a:cubicBezTo>
                    <a:pt x="1100" y="2533"/>
                    <a:pt x="1426" y="2652"/>
                    <a:pt x="1744" y="2652"/>
                  </a:cubicBezTo>
                  <a:cubicBezTo>
                    <a:pt x="2413" y="2652"/>
                    <a:pt x="3051" y="2124"/>
                    <a:pt x="3051" y="1341"/>
                  </a:cubicBezTo>
                  <a:cubicBezTo>
                    <a:pt x="3051" y="601"/>
                    <a:pt x="2450"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58" name="Google Shape;364;p16">
              <a:extLst>
                <a:ext uri="{FF2B5EF4-FFF2-40B4-BE49-F238E27FC236}">
                  <a16:creationId xmlns:a16="http://schemas.microsoft.com/office/drawing/2014/main" id="{B61F2AC1-259B-4AB0-D866-858DD008BD6E}"/>
                </a:ext>
              </a:extLst>
            </p:cNvPr>
            <p:cNvSpPr/>
            <p:nvPr/>
          </p:nvSpPr>
          <p:spPr>
            <a:xfrm>
              <a:off x="3051942" y="1645599"/>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59" name="Google Shape;365;p16">
              <a:extLst>
                <a:ext uri="{FF2B5EF4-FFF2-40B4-BE49-F238E27FC236}">
                  <a16:creationId xmlns:a16="http://schemas.microsoft.com/office/drawing/2014/main" id="{0674A434-3E22-6A77-DBA2-D34B55F924BE}"/>
                </a:ext>
              </a:extLst>
            </p:cNvPr>
            <p:cNvSpPr/>
            <p:nvPr/>
          </p:nvSpPr>
          <p:spPr>
            <a:xfrm>
              <a:off x="3193174" y="1645599"/>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60" name="Google Shape;366;p16">
              <a:extLst>
                <a:ext uri="{FF2B5EF4-FFF2-40B4-BE49-F238E27FC236}">
                  <a16:creationId xmlns:a16="http://schemas.microsoft.com/office/drawing/2014/main" id="{D494B04E-E318-889F-E4F4-45DD1BD834A7}"/>
                </a:ext>
              </a:extLst>
            </p:cNvPr>
            <p:cNvSpPr/>
            <p:nvPr/>
          </p:nvSpPr>
          <p:spPr>
            <a:xfrm>
              <a:off x="3334406" y="1645599"/>
              <a:ext cx="119838" cy="102625"/>
            </a:xfrm>
            <a:custGeom>
              <a:avLst/>
              <a:gdLst/>
              <a:ahLst/>
              <a:cxnLst/>
              <a:rect l="l" t="t" r="r" b="b"/>
              <a:pathLst>
                <a:path w="3098" h="2653" extrusionOk="0">
                  <a:moveTo>
                    <a:pt x="1757" y="0"/>
                  </a:moveTo>
                  <a:cubicBezTo>
                    <a:pt x="602" y="46"/>
                    <a:pt x="1" y="1433"/>
                    <a:pt x="833" y="2265"/>
                  </a:cubicBezTo>
                  <a:cubicBezTo>
                    <a:pt x="1115" y="2533"/>
                    <a:pt x="1451" y="2652"/>
                    <a:pt x="1776" y="2652"/>
                  </a:cubicBezTo>
                  <a:cubicBezTo>
                    <a:pt x="2460"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61" name="Google Shape;367;p16">
              <a:extLst>
                <a:ext uri="{FF2B5EF4-FFF2-40B4-BE49-F238E27FC236}">
                  <a16:creationId xmlns:a16="http://schemas.microsoft.com/office/drawing/2014/main" id="{8B7E65EB-6005-1E2D-C9F1-B0FBFB516BF3}"/>
                </a:ext>
              </a:extLst>
            </p:cNvPr>
            <p:cNvSpPr/>
            <p:nvPr/>
          </p:nvSpPr>
          <p:spPr>
            <a:xfrm>
              <a:off x="3475637" y="1645599"/>
              <a:ext cx="119838" cy="103011"/>
            </a:xfrm>
            <a:custGeom>
              <a:avLst/>
              <a:gdLst/>
              <a:ahLst/>
              <a:cxnLst/>
              <a:rect l="l" t="t" r="r" b="b"/>
              <a:pathLst>
                <a:path w="3098" h="2663" extrusionOk="0">
                  <a:moveTo>
                    <a:pt x="1803" y="0"/>
                  </a:moveTo>
                  <a:cubicBezTo>
                    <a:pt x="602" y="0"/>
                    <a:pt x="1" y="1433"/>
                    <a:pt x="833" y="2265"/>
                  </a:cubicBezTo>
                  <a:cubicBezTo>
                    <a:pt x="1106" y="2538"/>
                    <a:pt x="1445" y="2662"/>
                    <a:pt x="1776" y="2662"/>
                  </a:cubicBezTo>
                  <a:cubicBezTo>
                    <a:pt x="2452"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62" name="Google Shape;368;p16">
              <a:extLst>
                <a:ext uri="{FF2B5EF4-FFF2-40B4-BE49-F238E27FC236}">
                  <a16:creationId xmlns:a16="http://schemas.microsoft.com/office/drawing/2014/main" id="{49A0E5AF-4F3D-48B3-EBAC-8166F7CB9898}"/>
                </a:ext>
              </a:extLst>
            </p:cNvPr>
            <p:cNvSpPr/>
            <p:nvPr/>
          </p:nvSpPr>
          <p:spPr>
            <a:xfrm>
              <a:off x="3618687" y="1645599"/>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63" name="Google Shape;369;p16">
              <a:extLst>
                <a:ext uri="{FF2B5EF4-FFF2-40B4-BE49-F238E27FC236}">
                  <a16:creationId xmlns:a16="http://schemas.microsoft.com/office/drawing/2014/main" id="{72C986BE-BA80-3ED2-A7B9-27FF32FBB5F8}"/>
                </a:ext>
              </a:extLst>
            </p:cNvPr>
            <p:cNvSpPr/>
            <p:nvPr/>
          </p:nvSpPr>
          <p:spPr>
            <a:xfrm>
              <a:off x="3759919" y="1645599"/>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64" name="Google Shape;370;p16">
              <a:extLst>
                <a:ext uri="{FF2B5EF4-FFF2-40B4-BE49-F238E27FC236}">
                  <a16:creationId xmlns:a16="http://schemas.microsoft.com/office/drawing/2014/main" id="{8EEF3EAF-3B7A-E32A-5774-E64DCE8BF83C}"/>
                </a:ext>
              </a:extLst>
            </p:cNvPr>
            <p:cNvSpPr/>
            <p:nvPr/>
          </p:nvSpPr>
          <p:spPr>
            <a:xfrm>
              <a:off x="3901151" y="1645599"/>
              <a:ext cx="119838" cy="102625"/>
            </a:xfrm>
            <a:custGeom>
              <a:avLst/>
              <a:gdLst/>
              <a:ahLst/>
              <a:cxnLst/>
              <a:rect l="l" t="t" r="r" b="b"/>
              <a:pathLst>
                <a:path w="3098" h="2653" extrusionOk="0">
                  <a:moveTo>
                    <a:pt x="1757" y="0"/>
                  </a:moveTo>
                  <a:cubicBezTo>
                    <a:pt x="601" y="0"/>
                    <a:pt x="1" y="1433"/>
                    <a:pt x="833" y="2265"/>
                  </a:cubicBezTo>
                  <a:cubicBezTo>
                    <a:pt x="1100"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65" name="Google Shape;371;p16">
              <a:extLst>
                <a:ext uri="{FF2B5EF4-FFF2-40B4-BE49-F238E27FC236}">
                  <a16:creationId xmlns:a16="http://schemas.microsoft.com/office/drawing/2014/main" id="{8BADE3C0-1577-CBD1-8C4F-CC75568D4170}"/>
                </a:ext>
              </a:extLst>
            </p:cNvPr>
            <p:cNvSpPr/>
            <p:nvPr/>
          </p:nvSpPr>
          <p:spPr>
            <a:xfrm>
              <a:off x="4042382" y="1645599"/>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1"/>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66" name="Google Shape;372;p16">
              <a:extLst>
                <a:ext uri="{FF2B5EF4-FFF2-40B4-BE49-F238E27FC236}">
                  <a16:creationId xmlns:a16="http://schemas.microsoft.com/office/drawing/2014/main" id="{C5C4C62F-A013-9C91-53B9-0B243B1EF661}"/>
                </a:ext>
              </a:extLst>
            </p:cNvPr>
            <p:cNvSpPr/>
            <p:nvPr/>
          </p:nvSpPr>
          <p:spPr>
            <a:xfrm>
              <a:off x="4183614" y="1645599"/>
              <a:ext cx="121618" cy="103011"/>
            </a:xfrm>
            <a:custGeom>
              <a:avLst/>
              <a:gdLst/>
              <a:ahLst/>
              <a:cxnLst/>
              <a:rect l="l" t="t" r="r" b="b"/>
              <a:pathLst>
                <a:path w="3144" h="2663" extrusionOk="0">
                  <a:moveTo>
                    <a:pt x="1803" y="0"/>
                  </a:moveTo>
                  <a:cubicBezTo>
                    <a:pt x="602" y="0"/>
                    <a:pt x="1" y="1433"/>
                    <a:pt x="833" y="2265"/>
                  </a:cubicBezTo>
                  <a:cubicBezTo>
                    <a:pt x="1122" y="2538"/>
                    <a:pt x="1470" y="2662"/>
                    <a:pt x="1808" y="2662"/>
                  </a:cubicBezTo>
                  <a:cubicBezTo>
                    <a:pt x="2498" y="2662"/>
                    <a:pt x="3144" y="2147"/>
                    <a:pt x="3144" y="1341"/>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67" name="Google Shape;373;p16">
              <a:extLst>
                <a:ext uri="{FF2B5EF4-FFF2-40B4-BE49-F238E27FC236}">
                  <a16:creationId xmlns:a16="http://schemas.microsoft.com/office/drawing/2014/main" id="{C6EDBF26-4F4A-B182-ADC4-9604BF715B29}"/>
                </a:ext>
              </a:extLst>
            </p:cNvPr>
            <p:cNvSpPr/>
            <p:nvPr/>
          </p:nvSpPr>
          <p:spPr>
            <a:xfrm>
              <a:off x="4326664" y="1645599"/>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68" name="Google Shape;374;p16">
              <a:extLst>
                <a:ext uri="{FF2B5EF4-FFF2-40B4-BE49-F238E27FC236}">
                  <a16:creationId xmlns:a16="http://schemas.microsoft.com/office/drawing/2014/main" id="{D4BDC173-5B44-0BEF-C57E-183EDE5CF6EB}"/>
                </a:ext>
              </a:extLst>
            </p:cNvPr>
            <p:cNvSpPr/>
            <p:nvPr/>
          </p:nvSpPr>
          <p:spPr>
            <a:xfrm>
              <a:off x="4467896" y="1645599"/>
              <a:ext cx="119838" cy="102625"/>
            </a:xfrm>
            <a:custGeom>
              <a:avLst/>
              <a:gdLst/>
              <a:ahLst/>
              <a:cxnLst/>
              <a:rect l="l" t="t" r="r" b="b"/>
              <a:pathLst>
                <a:path w="3098" h="2653" extrusionOk="0">
                  <a:moveTo>
                    <a:pt x="1757" y="0"/>
                  </a:moveTo>
                  <a:cubicBezTo>
                    <a:pt x="555"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69" name="Google Shape;375;p16">
              <a:extLst>
                <a:ext uri="{FF2B5EF4-FFF2-40B4-BE49-F238E27FC236}">
                  <a16:creationId xmlns:a16="http://schemas.microsoft.com/office/drawing/2014/main" id="{74AAA630-3753-C24A-D600-81A30258914A}"/>
                </a:ext>
              </a:extLst>
            </p:cNvPr>
            <p:cNvSpPr/>
            <p:nvPr/>
          </p:nvSpPr>
          <p:spPr>
            <a:xfrm>
              <a:off x="4609128" y="1645599"/>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70" name="Google Shape;376;p16">
              <a:extLst>
                <a:ext uri="{FF2B5EF4-FFF2-40B4-BE49-F238E27FC236}">
                  <a16:creationId xmlns:a16="http://schemas.microsoft.com/office/drawing/2014/main" id="{5727B7B1-A3A1-92DB-858D-517303124DC6}"/>
                </a:ext>
              </a:extLst>
            </p:cNvPr>
            <p:cNvSpPr/>
            <p:nvPr/>
          </p:nvSpPr>
          <p:spPr>
            <a:xfrm>
              <a:off x="4750359" y="1645599"/>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71" name="Google Shape;377;p16">
              <a:extLst>
                <a:ext uri="{FF2B5EF4-FFF2-40B4-BE49-F238E27FC236}">
                  <a16:creationId xmlns:a16="http://schemas.microsoft.com/office/drawing/2014/main" id="{897B4135-B86F-A66D-B368-D00903F7AE78}"/>
                </a:ext>
              </a:extLst>
            </p:cNvPr>
            <p:cNvSpPr/>
            <p:nvPr/>
          </p:nvSpPr>
          <p:spPr>
            <a:xfrm>
              <a:off x="4891630" y="1645599"/>
              <a:ext cx="121579" cy="103011"/>
            </a:xfrm>
            <a:custGeom>
              <a:avLst/>
              <a:gdLst/>
              <a:ahLst/>
              <a:cxnLst/>
              <a:rect l="l" t="t" r="r" b="b"/>
              <a:pathLst>
                <a:path w="3143" h="2663" extrusionOk="0">
                  <a:moveTo>
                    <a:pt x="1803" y="0"/>
                  </a:moveTo>
                  <a:cubicBezTo>
                    <a:pt x="601" y="0"/>
                    <a:pt x="0" y="1433"/>
                    <a:pt x="878" y="2265"/>
                  </a:cubicBezTo>
                  <a:cubicBezTo>
                    <a:pt x="1152" y="2538"/>
                    <a:pt x="1490" y="2662"/>
                    <a:pt x="1821" y="2662"/>
                  </a:cubicBezTo>
                  <a:cubicBezTo>
                    <a:pt x="2497" y="2662"/>
                    <a:pt x="3143" y="2147"/>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72" name="Google Shape;378;p16">
              <a:extLst>
                <a:ext uri="{FF2B5EF4-FFF2-40B4-BE49-F238E27FC236}">
                  <a16:creationId xmlns:a16="http://schemas.microsoft.com/office/drawing/2014/main" id="{ECDC2F18-E4FB-A121-8EA0-B47E1323CA3F}"/>
                </a:ext>
              </a:extLst>
            </p:cNvPr>
            <p:cNvSpPr/>
            <p:nvPr/>
          </p:nvSpPr>
          <p:spPr>
            <a:xfrm>
              <a:off x="5034641" y="1645599"/>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73" name="Google Shape;379;p16">
              <a:extLst>
                <a:ext uri="{FF2B5EF4-FFF2-40B4-BE49-F238E27FC236}">
                  <a16:creationId xmlns:a16="http://schemas.microsoft.com/office/drawing/2014/main" id="{BFD8CE1E-55A5-735D-E438-6DE0A6CC717B}"/>
                </a:ext>
              </a:extLst>
            </p:cNvPr>
            <p:cNvSpPr/>
            <p:nvPr/>
          </p:nvSpPr>
          <p:spPr>
            <a:xfrm>
              <a:off x="5175873" y="1645599"/>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74" name="Google Shape;380;p16">
              <a:extLst>
                <a:ext uri="{FF2B5EF4-FFF2-40B4-BE49-F238E27FC236}">
                  <a16:creationId xmlns:a16="http://schemas.microsoft.com/office/drawing/2014/main" id="{6BAA606B-FF6E-D54D-D175-DB0BAB4BE7EA}"/>
                </a:ext>
              </a:extLst>
            </p:cNvPr>
            <p:cNvSpPr/>
            <p:nvPr/>
          </p:nvSpPr>
          <p:spPr>
            <a:xfrm>
              <a:off x="5317105" y="1645599"/>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75" name="Google Shape;381;p16">
              <a:extLst>
                <a:ext uri="{FF2B5EF4-FFF2-40B4-BE49-F238E27FC236}">
                  <a16:creationId xmlns:a16="http://schemas.microsoft.com/office/drawing/2014/main" id="{B9D19625-DDB8-5248-A9A0-7B11B3B4C2AD}"/>
                </a:ext>
              </a:extLst>
            </p:cNvPr>
            <p:cNvSpPr/>
            <p:nvPr/>
          </p:nvSpPr>
          <p:spPr>
            <a:xfrm>
              <a:off x="5460154" y="1645599"/>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76" name="Google Shape;382;p16">
              <a:extLst>
                <a:ext uri="{FF2B5EF4-FFF2-40B4-BE49-F238E27FC236}">
                  <a16:creationId xmlns:a16="http://schemas.microsoft.com/office/drawing/2014/main" id="{6EFAF9E1-E38A-442F-9EE3-9DE056352688}"/>
                </a:ext>
              </a:extLst>
            </p:cNvPr>
            <p:cNvSpPr/>
            <p:nvPr/>
          </p:nvSpPr>
          <p:spPr>
            <a:xfrm>
              <a:off x="5601386" y="1645599"/>
              <a:ext cx="119800" cy="103011"/>
            </a:xfrm>
            <a:custGeom>
              <a:avLst/>
              <a:gdLst/>
              <a:ahLst/>
              <a:cxnLst/>
              <a:rect l="l" t="t" r="r" b="b"/>
              <a:pathLst>
                <a:path w="3097" h="2663" extrusionOk="0">
                  <a:moveTo>
                    <a:pt x="1757" y="0"/>
                  </a:moveTo>
                  <a:cubicBezTo>
                    <a:pt x="555" y="0"/>
                    <a:pt x="0" y="1433"/>
                    <a:pt x="832" y="2265"/>
                  </a:cubicBezTo>
                  <a:cubicBezTo>
                    <a:pt x="1106" y="2538"/>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77" name="Google Shape;383;p16">
              <a:extLst>
                <a:ext uri="{FF2B5EF4-FFF2-40B4-BE49-F238E27FC236}">
                  <a16:creationId xmlns:a16="http://schemas.microsoft.com/office/drawing/2014/main" id="{EE1FDB4C-EB33-AFE6-3066-1CD14F151820}"/>
                </a:ext>
              </a:extLst>
            </p:cNvPr>
            <p:cNvSpPr/>
            <p:nvPr/>
          </p:nvSpPr>
          <p:spPr>
            <a:xfrm>
              <a:off x="5742618" y="1645599"/>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78" name="Google Shape;384;p16">
              <a:extLst>
                <a:ext uri="{FF2B5EF4-FFF2-40B4-BE49-F238E27FC236}">
                  <a16:creationId xmlns:a16="http://schemas.microsoft.com/office/drawing/2014/main" id="{97899940-B5B8-0EE9-D78B-A9ACB1D7D15E}"/>
                </a:ext>
              </a:extLst>
            </p:cNvPr>
            <p:cNvSpPr/>
            <p:nvPr/>
          </p:nvSpPr>
          <p:spPr>
            <a:xfrm>
              <a:off x="5883850" y="1645599"/>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79" name="Google Shape;385;p16">
              <a:extLst>
                <a:ext uri="{FF2B5EF4-FFF2-40B4-BE49-F238E27FC236}">
                  <a16:creationId xmlns:a16="http://schemas.microsoft.com/office/drawing/2014/main" id="{47BA13AC-C68B-161F-FB14-9361E8313C75}"/>
                </a:ext>
              </a:extLst>
            </p:cNvPr>
            <p:cNvSpPr/>
            <p:nvPr/>
          </p:nvSpPr>
          <p:spPr>
            <a:xfrm>
              <a:off x="6025081" y="1645599"/>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80" name="Google Shape;386;p16">
              <a:extLst>
                <a:ext uri="{FF2B5EF4-FFF2-40B4-BE49-F238E27FC236}">
                  <a16:creationId xmlns:a16="http://schemas.microsoft.com/office/drawing/2014/main" id="{6BD82071-1248-6E1B-5EF2-1DB41F4D55D0}"/>
                </a:ext>
              </a:extLst>
            </p:cNvPr>
            <p:cNvSpPr/>
            <p:nvPr/>
          </p:nvSpPr>
          <p:spPr>
            <a:xfrm>
              <a:off x="6168131" y="1645599"/>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81" name="Google Shape;387;p16">
              <a:extLst>
                <a:ext uri="{FF2B5EF4-FFF2-40B4-BE49-F238E27FC236}">
                  <a16:creationId xmlns:a16="http://schemas.microsoft.com/office/drawing/2014/main" id="{4D4B7DB8-6894-3D99-CCD6-AF4D932C082D}"/>
                </a:ext>
              </a:extLst>
            </p:cNvPr>
            <p:cNvSpPr/>
            <p:nvPr/>
          </p:nvSpPr>
          <p:spPr>
            <a:xfrm>
              <a:off x="6309363" y="1645599"/>
              <a:ext cx="119838" cy="103011"/>
            </a:xfrm>
            <a:custGeom>
              <a:avLst/>
              <a:gdLst/>
              <a:ahLst/>
              <a:cxnLst/>
              <a:rect l="l" t="t" r="r" b="b"/>
              <a:pathLst>
                <a:path w="3098" h="2663" extrusionOk="0">
                  <a:moveTo>
                    <a:pt x="1757" y="0"/>
                  </a:moveTo>
                  <a:cubicBezTo>
                    <a:pt x="601" y="0"/>
                    <a:pt x="0" y="1433"/>
                    <a:pt x="832" y="2265"/>
                  </a:cubicBezTo>
                  <a:cubicBezTo>
                    <a:pt x="1106" y="2538"/>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82" name="Google Shape;388;p16">
              <a:extLst>
                <a:ext uri="{FF2B5EF4-FFF2-40B4-BE49-F238E27FC236}">
                  <a16:creationId xmlns:a16="http://schemas.microsoft.com/office/drawing/2014/main" id="{24DAC35F-58DB-7A3F-A16D-B454B02A3E92}"/>
                </a:ext>
              </a:extLst>
            </p:cNvPr>
            <p:cNvSpPr/>
            <p:nvPr/>
          </p:nvSpPr>
          <p:spPr>
            <a:xfrm>
              <a:off x="6450595" y="1645599"/>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83" name="Google Shape;389;p16">
              <a:extLst>
                <a:ext uri="{FF2B5EF4-FFF2-40B4-BE49-F238E27FC236}">
                  <a16:creationId xmlns:a16="http://schemas.microsoft.com/office/drawing/2014/main" id="{CCD5537D-34EA-6098-71C6-A4EA47BC08C2}"/>
                </a:ext>
              </a:extLst>
            </p:cNvPr>
            <p:cNvSpPr/>
            <p:nvPr/>
          </p:nvSpPr>
          <p:spPr>
            <a:xfrm>
              <a:off x="1069243" y="1786831"/>
              <a:ext cx="119800" cy="103011"/>
            </a:xfrm>
            <a:custGeom>
              <a:avLst/>
              <a:gdLst/>
              <a:ahLst/>
              <a:cxnLst/>
              <a:rect l="l" t="t" r="r" b="b"/>
              <a:pathLst>
                <a:path w="3097" h="2663" extrusionOk="0">
                  <a:moveTo>
                    <a:pt x="1756" y="0"/>
                  </a:moveTo>
                  <a:cubicBezTo>
                    <a:pt x="555" y="0"/>
                    <a:pt x="0" y="1433"/>
                    <a:pt x="832" y="2265"/>
                  </a:cubicBezTo>
                  <a:cubicBezTo>
                    <a:pt x="1106" y="2539"/>
                    <a:pt x="1439" y="2662"/>
                    <a:pt x="1765" y="2662"/>
                  </a:cubicBezTo>
                  <a:cubicBezTo>
                    <a:pt x="2431" y="2662"/>
                    <a:pt x="3066" y="2147"/>
                    <a:pt x="3097" y="1341"/>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84" name="Google Shape;390;p16">
              <a:extLst>
                <a:ext uri="{FF2B5EF4-FFF2-40B4-BE49-F238E27FC236}">
                  <a16:creationId xmlns:a16="http://schemas.microsoft.com/office/drawing/2014/main" id="{C83556A0-8BC8-4DC8-39EC-86F049EA93B1}"/>
                </a:ext>
              </a:extLst>
            </p:cNvPr>
            <p:cNvSpPr/>
            <p:nvPr/>
          </p:nvSpPr>
          <p:spPr>
            <a:xfrm>
              <a:off x="1210978" y="1788572"/>
              <a:ext cx="119297" cy="101271"/>
            </a:xfrm>
            <a:custGeom>
              <a:avLst/>
              <a:gdLst/>
              <a:ahLst/>
              <a:cxnLst/>
              <a:rect l="l" t="t" r="r" b="b"/>
              <a:pathLst>
                <a:path w="3084" h="2618" extrusionOk="0">
                  <a:moveTo>
                    <a:pt x="1733" y="1"/>
                  </a:moveTo>
                  <a:cubicBezTo>
                    <a:pt x="570" y="1"/>
                    <a:pt x="1" y="1401"/>
                    <a:pt x="819" y="2220"/>
                  </a:cubicBezTo>
                  <a:cubicBezTo>
                    <a:pt x="1093" y="2494"/>
                    <a:pt x="1431" y="2617"/>
                    <a:pt x="1763" y="2617"/>
                  </a:cubicBezTo>
                  <a:cubicBezTo>
                    <a:pt x="2439" y="2617"/>
                    <a:pt x="3084" y="2102"/>
                    <a:pt x="3084" y="1296"/>
                  </a:cubicBezTo>
                  <a:cubicBezTo>
                    <a:pt x="3084" y="556"/>
                    <a:pt x="2483" y="2"/>
                    <a:pt x="1790" y="2"/>
                  </a:cubicBezTo>
                  <a:cubicBezTo>
                    <a:pt x="1771"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85" name="Google Shape;391;p16">
              <a:extLst>
                <a:ext uri="{FF2B5EF4-FFF2-40B4-BE49-F238E27FC236}">
                  <a16:creationId xmlns:a16="http://schemas.microsoft.com/office/drawing/2014/main" id="{EE40C1DE-C4E3-6E66-F448-496F47CE659A}"/>
                </a:ext>
              </a:extLst>
            </p:cNvPr>
            <p:cNvSpPr/>
            <p:nvPr/>
          </p:nvSpPr>
          <p:spPr>
            <a:xfrm>
              <a:off x="1351706" y="1786831"/>
              <a:ext cx="119838" cy="103785"/>
            </a:xfrm>
            <a:custGeom>
              <a:avLst/>
              <a:gdLst/>
              <a:ahLst/>
              <a:cxnLst/>
              <a:rect l="l" t="t" r="r" b="b"/>
              <a:pathLst>
                <a:path w="3098" h="2683" extrusionOk="0">
                  <a:moveTo>
                    <a:pt x="1757" y="0"/>
                  </a:moveTo>
                  <a:cubicBezTo>
                    <a:pt x="601" y="0"/>
                    <a:pt x="1" y="1433"/>
                    <a:pt x="832" y="2265"/>
                  </a:cubicBezTo>
                  <a:cubicBezTo>
                    <a:pt x="1106" y="2554"/>
                    <a:pt x="1445" y="2683"/>
                    <a:pt x="1776" y="2683"/>
                  </a:cubicBezTo>
                  <a:cubicBezTo>
                    <a:pt x="2452" y="2683"/>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86" name="Google Shape;392;p16">
              <a:extLst>
                <a:ext uri="{FF2B5EF4-FFF2-40B4-BE49-F238E27FC236}">
                  <a16:creationId xmlns:a16="http://schemas.microsoft.com/office/drawing/2014/main" id="{A4504D4F-4319-4534-9675-836A1ED5D13C}"/>
                </a:ext>
              </a:extLst>
            </p:cNvPr>
            <p:cNvSpPr/>
            <p:nvPr/>
          </p:nvSpPr>
          <p:spPr>
            <a:xfrm>
              <a:off x="1492938" y="1786831"/>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87" name="Google Shape;393;p16">
              <a:extLst>
                <a:ext uri="{FF2B5EF4-FFF2-40B4-BE49-F238E27FC236}">
                  <a16:creationId xmlns:a16="http://schemas.microsoft.com/office/drawing/2014/main" id="{289BECC7-22FE-C00D-074F-C67FCB73B3E8}"/>
                </a:ext>
              </a:extLst>
            </p:cNvPr>
            <p:cNvSpPr/>
            <p:nvPr/>
          </p:nvSpPr>
          <p:spPr>
            <a:xfrm>
              <a:off x="1634712" y="1788572"/>
              <a:ext cx="119297" cy="101271"/>
            </a:xfrm>
            <a:custGeom>
              <a:avLst/>
              <a:gdLst/>
              <a:ahLst/>
              <a:cxnLst/>
              <a:rect l="l" t="t" r="r" b="b"/>
              <a:pathLst>
                <a:path w="3084" h="2618" extrusionOk="0">
                  <a:moveTo>
                    <a:pt x="1733" y="1"/>
                  </a:moveTo>
                  <a:cubicBezTo>
                    <a:pt x="569" y="1"/>
                    <a:pt x="0" y="1401"/>
                    <a:pt x="819" y="2220"/>
                  </a:cubicBezTo>
                  <a:cubicBezTo>
                    <a:pt x="1108" y="2494"/>
                    <a:pt x="1451" y="2617"/>
                    <a:pt x="1783" y="2617"/>
                  </a:cubicBezTo>
                  <a:cubicBezTo>
                    <a:pt x="2459" y="2617"/>
                    <a:pt x="3083" y="2102"/>
                    <a:pt x="3083" y="1296"/>
                  </a:cubicBezTo>
                  <a:cubicBezTo>
                    <a:pt x="3083" y="556"/>
                    <a:pt x="2529" y="2"/>
                    <a:pt x="1789" y="2"/>
                  </a:cubicBezTo>
                  <a:cubicBezTo>
                    <a:pt x="1770"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88" name="Google Shape;394;p16">
              <a:extLst>
                <a:ext uri="{FF2B5EF4-FFF2-40B4-BE49-F238E27FC236}">
                  <a16:creationId xmlns:a16="http://schemas.microsoft.com/office/drawing/2014/main" id="{8ADCA48A-7CDC-DE69-5FBD-AC4C8EB7070C}"/>
                </a:ext>
              </a:extLst>
            </p:cNvPr>
            <p:cNvSpPr/>
            <p:nvPr/>
          </p:nvSpPr>
          <p:spPr>
            <a:xfrm>
              <a:off x="1777220" y="1786831"/>
              <a:ext cx="119800" cy="103011"/>
            </a:xfrm>
            <a:custGeom>
              <a:avLst/>
              <a:gdLst/>
              <a:ahLst/>
              <a:cxnLst/>
              <a:rect l="l" t="t" r="r" b="b"/>
              <a:pathLst>
                <a:path w="3097" h="2663" extrusionOk="0">
                  <a:moveTo>
                    <a:pt x="1757" y="0"/>
                  </a:moveTo>
                  <a:cubicBezTo>
                    <a:pt x="555" y="0"/>
                    <a:pt x="0" y="1433"/>
                    <a:pt x="832" y="2265"/>
                  </a:cubicBezTo>
                  <a:cubicBezTo>
                    <a:pt x="1106" y="2539"/>
                    <a:pt x="1444" y="2662"/>
                    <a:pt x="1776" y="2662"/>
                  </a:cubicBezTo>
                  <a:cubicBezTo>
                    <a:pt x="2451"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89" name="Google Shape;395;p16">
              <a:extLst>
                <a:ext uri="{FF2B5EF4-FFF2-40B4-BE49-F238E27FC236}">
                  <a16:creationId xmlns:a16="http://schemas.microsoft.com/office/drawing/2014/main" id="{A5589F85-42E7-A84D-5176-57947FBCEB62}"/>
                </a:ext>
              </a:extLst>
            </p:cNvPr>
            <p:cNvSpPr/>
            <p:nvPr/>
          </p:nvSpPr>
          <p:spPr>
            <a:xfrm>
              <a:off x="1920231" y="1786831"/>
              <a:ext cx="119838" cy="103011"/>
            </a:xfrm>
            <a:custGeom>
              <a:avLst/>
              <a:gdLst/>
              <a:ahLst/>
              <a:cxnLst/>
              <a:rect l="l" t="t" r="r" b="b"/>
              <a:pathLst>
                <a:path w="3098" h="2663" extrusionOk="0">
                  <a:moveTo>
                    <a:pt x="1757" y="0"/>
                  </a:moveTo>
                  <a:cubicBezTo>
                    <a:pt x="555" y="0"/>
                    <a:pt x="1" y="1433"/>
                    <a:pt x="833" y="2265"/>
                  </a:cubicBezTo>
                  <a:cubicBezTo>
                    <a:pt x="1106" y="2539"/>
                    <a:pt x="1440" y="2662"/>
                    <a:pt x="1766" y="2662"/>
                  </a:cubicBezTo>
                  <a:cubicBezTo>
                    <a:pt x="2431" y="2662"/>
                    <a:pt x="3066" y="2147"/>
                    <a:pt x="3097" y="1341"/>
                  </a:cubicBezTo>
                  <a:cubicBezTo>
                    <a:pt x="3051"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90" name="Google Shape;396;p16">
              <a:extLst>
                <a:ext uri="{FF2B5EF4-FFF2-40B4-BE49-F238E27FC236}">
                  <a16:creationId xmlns:a16="http://schemas.microsoft.com/office/drawing/2014/main" id="{81B19E93-21D5-AFEB-CFFD-C3ABC2F70EF6}"/>
                </a:ext>
              </a:extLst>
            </p:cNvPr>
            <p:cNvSpPr/>
            <p:nvPr/>
          </p:nvSpPr>
          <p:spPr>
            <a:xfrm>
              <a:off x="2060186" y="1788572"/>
              <a:ext cx="119336" cy="102625"/>
            </a:xfrm>
            <a:custGeom>
              <a:avLst/>
              <a:gdLst/>
              <a:ahLst/>
              <a:cxnLst/>
              <a:rect l="l" t="t" r="r" b="b"/>
              <a:pathLst>
                <a:path w="3085" h="2653" extrusionOk="0">
                  <a:moveTo>
                    <a:pt x="1734" y="1"/>
                  </a:moveTo>
                  <a:cubicBezTo>
                    <a:pt x="570" y="1"/>
                    <a:pt x="1" y="1402"/>
                    <a:pt x="820" y="2266"/>
                  </a:cubicBezTo>
                  <a:cubicBezTo>
                    <a:pt x="1086" y="2533"/>
                    <a:pt x="1414" y="2652"/>
                    <a:pt x="1736" y="2652"/>
                  </a:cubicBezTo>
                  <a:cubicBezTo>
                    <a:pt x="2422" y="2652"/>
                    <a:pt x="3084" y="2113"/>
                    <a:pt x="3084" y="1296"/>
                  </a:cubicBezTo>
                  <a:cubicBezTo>
                    <a:pt x="3084" y="556"/>
                    <a:pt x="2483" y="2"/>
                    <a:pt x="1790" y="2"/>
                  </a:cubicBezTo>
                  <a:cubicBezTo>
                    <a:pt x="1771" y="1"/>
                    <a:pt x="1752" y="1"/>
                    <a:pt x="173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91" name="Google Shape;397;p16">
              <a:extLst>
                <a:ext uri="{FF2B5EF4-FFF2-40B4-BE49-F238E27FC236}">
                  <a16:creationId xmlns:a16="http://schemas.microsoft.com/office/drawing/2014/main" id="{B02D82D7-605E-B2B6-17E3-BBC919274935}"/>
                </a:ext>
              </a:extLst>
            </p:cNvPr>
            <p:cNvSpPr/>
            <p:nvPr/>
          </p:nvSpPr>
          <p:spPr>
            <a:xfrm>
              <a:off x="2200915" y="1786593"/>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92" name="Google Shape;398;p16">
              <a:extLst>
                <a:ext uri="{FF2B5EF4-FFF2-40B4-BE49-F238E27FC236}">
                  <a16:creationId xmlns:a16="http://schemas.microsoft.com/office/drawing/2014/main" id="{2045ECEE-56D7-87E4-837B-AA1FEEE65834}"/>
                </a:ext>
              </a:extLst>
            </p:cNvPr>
            <p:cNvSpPr/>
            <p:nvPr/>
          </p:nvSpPr>
          <p:spPr>
            <a:xfrm>
              <a:off x="2343965" y="1786593"/>
              <a:ext cx="119800" cy="103011"/>
            </a:xfrm>
            <a:custGeom>
              <a:avLst/>
              <a:gdLst/>
              <a:ahLst/>
              <a:cxnLst/>
              <a:rect l="l" t="t" r="r" b="b"/>
              <a:pathLst>
                <a:path w="3097" h="2663" extrusionOk="0">
                  <a:moveTo>
                    <a:pt x="1756" y="0"/>
                  </a:moveTo>
                  <a:cubicBezTo>
                    <a:pt x="601" y="0"/>
                    <a:pt x="0" y="1433"/>
                    <a:pt x="832" y="2265"/>
                  </a:cubicBezTo>
                  <a:cubicBezTo>
                    <a:pt x="1106" y="2539"/>
                    <a:pt x="1444" y="2662"/>
                    <a:pt x="1775" y="2662"/>
                  </a:cubicBezTo>
                  <a:cubicBezTo>
                    <a:pt x="2451" y="2662"/>
                    <a:pt x="3097" y="2147"/>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93" name="Google Shape;399;p16">
              <a:extLst>
                <a:ext uri="{FF2B5EF4-FFF2-40B4-BE49-F238E27FC236}">
                  <a16:creationId xmlns:a16="http://schemas.microsoft.com/office/drawing/2014/main" id="{04EEC4FA-C1E1-7008-D0E6-6156B638B43A}"/>
                </a:ext>
              </a:extLst>
            </p:cNvPr>
            <p:cNvSpPr/>
            <p:nvPr/>
          </p:nvSpPr>
          <p:spPr>
            <a:xfrm>
              <a:off x="2485197" y="1788296"/>
              <a:ext cx="119800" cy="101309"/>
            </a:xfrm>
            <a:custGeom>
              <a:avLst/>
              <a:gdLst/>
              <a:ahLst/>
              <a:cxnLst/>
              <a:rect l="l" t="t" r="r" b="b"/>
              <a:pathLst>
                <a:path w="3097" h="2619" extrusionOk="0">
                  <a:moveTo>
                    <a:pt x="1836" y="0"/>
                  </a:moveTo>
                  <a:cubicBezTo>
                    <a:pt x="1810" y="0"/>
                    <a:pt x="1783" y="1"/>
                    <a:pt x="1757" y="3"/>
                  </a:cubicBezTo>
                  <a:cubicBezTo>
                    <a:pt x="555" y="3"/>
                    <a:pt x="0" y="1435"/>
                    <a:pt x="832" y="2221"/>
                  </a:cubicBezTo>
                  <a:cubicBezTo>
                    <a:pt x="1106" y="2495"/>
                    <a:pt x="1444" y="2618"/>
                    <a:pt x="1776" y="2618"/>
                  </a:cubicBezTo>
                  <a:cubicBezTo>
                    <a:pt x="2452" y="2618"/>
                    <a:pt x="3097"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94" name="Google Shape;400;p16">
              <a:extLst>
                <a:ext uri="{FF2B5EF4-FFF2-40B4-BE49-F238E27FC236}">
                  <a16:creationId xmlns:a16="http://schemas.microsoft.com/office/drawing/2014/main" id="{8FFA1B1D-215F-F6EC-11AD-5B0D0B35F05E}"/>
                </a:ext>
              </a:extLst>
            </p:cNvPr>
            <p:cNvSpPr/>
            <p:nvPr/>
          </p:nvSpPr>
          <p:spPr>
            <a:xfrm>
              <a:off x="2626429" y="1786593"/>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95" name="Google Shape;401;p16">
              <a:extLst>
                <a:ext uri="{FF2B5EF4-FFF2-40B4-BE49-F238E27FC236}">
                  <a16:creationId xmlns:a16="http://schemas.microsoft.com/office/drawing/2014/main" id="{C2496D12-0482-FA1A-664D-0533BB21B46F}"/>
                </a:ext>
              </a:extLst>
            </p:cNvPr>
            <p:cNvSpPr/>
            <p:nvPr/>
          </p:nvSpPr>
          <p:spPr>
            <a:xfrm>
              <a:off x="2767660" y="1786831"/>
              <a:ext cx="121618" cy="103785"/>
            </a:xfrm>
            <a:custGeom>
              <a:avLst/>
              <a:gdLst/>
              <a:ahLst/>
              <a:cxnLst/>
              <a:rect l="l" t="t" r="r" b="b"/>
              <a:pathLst>
                <a:path w="3144" h="2683" extrusionOk="0">
                  <a:moveTo>
                    <a:pt x="1803" y="0"/>
                  </a:moveTo>
                  <a:cubicBezTo>
                    <a:pt x="602" y="0"/>
                    <a:pt x="1" y="1433"/>
                    <a:pt x="833" y="2265"/>
                  </a:cubicBezTo>
                  <a:cubicBezTo>
                    <a:pt x="1122" y="2554"/>
                    <a:pt x="1471" y="2683"/>
                    <a:pt x="1809" y="2683"/>
                  </a:cubicBezTo>
                  <a:cubicBezTo>
                    <a:pt x="2498" y="2683"/>
                    <a:pt x="3144" y="2147"/>
                    <a:pt x="3144"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96" name="Google Shape;402;p16">
              <a:extLst>
                <a:ext uri="{FF2B5EF4-FFF2-40B4-BE49-F238E27FC236}">
                  <a16:creationId xmlns:a16="http://schemas.microsoft.com/office/drawing/2014/main" id="{D8F163DB-8B83-F7DD-7719-C6F52C90886B}"/>
                </a:ext>
              </a:extLst>
            </p:cNvPr>
            <p:cNvSpPr/>
            <p:nvPr/>
          </p:nvSpPr>
          <p:spPr>
            <a:xfrm>
              <a:off x="2910710" y="1788533"/>
              <a:ext cx="118020" cy="100923"/>
            </a:xfrm>
            <a:custGeom>
              <a:avLst/>
              <a:gdLst/>
              <a:ahLst/>
              <a:cxnLst/>
              <a:rect l="l" t="t" r="r" b="b"/>
              <a:pathLst>
                <a:path w="3051" h="2609" extrusionOk="0">
                  <a:moveTo>
                    <a:pt x="1831" y="0"/>
                  </a:moveTo>
                  <a:cubicBezTo>
                    <a:pt x="1807" y="0"/>
                    <a:pt x="1782" y="1"/>
                    <a:pt x="1756" y="3"/>
                  </a:cubicBezTo>
                  <a:cubicBezTo>
                    <a:pt x="555" y="3"/>
                    <a:pt x="0" y="1435"/>
                    <a:pt x="832" y="2221"/>
                  </a:cubicBezTo>
                  <a:cubicBezTo>
                    <a:pt x="1100" y="2489"/>
                    <a:pt x="1426" y="2608"/>
                    <a:pt x="1744" y="2608"/>
                  </a:cubicBezTo>
                  <a:cubicBezTo>
                    <a:pt x="2413" y="2608"/>
                    <a:pt x="3051" y="2080"/>
                    <a:pt x="3051" y="1297"/>
                  </a:cubicBezTo>
                  <a:cubicBezTo>
                    <a:pt x="3051" y="584"/>
                    <a:pt x="2492" y="0"/>
                    <a:pt x="18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97" name="Google Shape;403;p16">
              <a:extLst>
                <a:ext uri="{FF2B5EF4-FFF2-40B4-BE49-F238E27FC236}">
                  <a16:creationId xmlns:a16="http://schemas.microsoft.com/office/drawing/2014/main" id="{7B133F49-4D1E-7611-5569-A5664701B17F}"/>
                </a:ext>
              </a:extLst>
            </p:cNvPr>
            <p:cNvSpPr/>
            <p:nvPr/>
          </p:nvSpPr>
          <p:spPr>
            <a:xfrm>
              <a:off x="3051942" y="1786831"/>
              <a:ext cx="119800" cy="103011"/>
            </a:xfrm>
            <a:custGeom>
              <a:avLst/>
              <a:gdLst/>
              <a:ahLst/>
              <a:cxnLst/>
              <a:rect l="l" t="t" r="r" b="b"/>
              <a:pathLst>
                <a:path w="3097" h="2663" extrusionOk="0">
                  <a:moveTo>
                    <a:pt x="1757" y="0"/>
                  </a:moveTo>
                  <a:cubicBezTo>
                    <a:pt x="555"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98" name="Google Shape;404;p16">
              <a:extLst>
                <a:ext uri="{FF2B5EF4-FFF2-40B4-BE49-F238E27FC236}">
                  <a16:creationId xmlns:a16="http://schemas.microsoft.com/office/drawing/2014/main" id="{250B660B-60F1-019E-539A-F5EFD3C21D11}"/>
                </a:ext>
              </a:extLst>
            </p:cNvPr>
            <p:cNvSpPr/>
            <p:nvPr/>
          </p:nvSpPr>
          <p:spPr>
            <a:xfrm>
              <a:off x="3193174" y="1786831"/>
              <a:ext cx="119838" cy="103011"/>
            </a:xfrm>
            <a:custGeom>
              <a:avLst/>
              <a:gdLst/>
              <a:ahLst/>
              <a:cxnLst/>
              <a:rect l="l" t="t" r="r" b="b"/>
              <a:pathLst>
                <a:path w="3098" h="2663" extrusionOk="0">
                  <a:moveTo>
                    <a:pt x="1757" y="0"/>
                  </a:moveTo>
                  <a:cubicBezTo>
                    <a:pt x="601" y="0"/>
                    <a:pt x="1" y="1433"/>
                    <a:pt x="832"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299" name="Google Shape;405;p16">
              <a:extLst>
                <a:ext uri="{FF2B5EF4-FFF2-40B4-BE49-F238E27FC236}">
                  <a16:creationId xmlns:a16="http://schemas.microsoft.com/office/drawing/2014/main" id="{C3F627DC-A6BE-40B4-0A1C-72397A47F5B3}"/>
                </a:ext>
              </a:extLst>
            </p:cNvPr>
            <p:cNvSpPr/>
            <p:nvPr/>
          </p:nvSpPr>
          <p:spPr>
            <a:xfrm>
              <a:off x="3334406" y="1788533"/>
              <a:ext cx="119838" cy="101503"/>
            </a:xfrm>
            <a:custGeom>
              <a:avLst/>
              <a:gdLst/>
              <a:ahLst/>
              <a:cxnLst/>
              <a:rect l="l" t="t" r="r" b="b"/>
              <a:pathLst>
                <a:path w="3098" h="2624" extrusionOk="0">
                  <a:moveTo>
                    <a:pt x="1837" y="0"/>
                  </a:moveTo>
                  <a:cubicBezTo>
                    <a:pt x="1810" y="0"/>
                    <a:pt x="1784" y="1"/>
                    <a:pt x="1757" y="3"/>
                  </a:cubicBezTo>
                  <a:cubicBezTo>
                    <a:pt x="602" y="3"/>
                    <a:pt x="1" y="1435"/>
                    <a:pt x="833" y="2267"/>
                  </a:cubicBezTo>
                  <a:cubicBezTo>
                    <a:pt x="1107" y="2513"/>
                    <a:pt x="1431" y="2623"/>
                    <a:pt x="1747" y="2623"/>
                  </a:cubicBezTo>
                  <a:cubicBezTo>
                    <a:pt x="2442" y="2623"/>
                    <a:pt x="3097" y="2091"/>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00" name="Google Shape;406;p16">
              <a:extLst>
                <a:ext uri="{FF2B5EF4-FFF2-40B4-BE49-F238E27FC236}">
                  <a16:creationId xmlns:a16="http://schemas.microsoft.com/office/drawing/2014/main" id="{738C84A7-67F2-1E7C-3521-32C10B0C5AC6}"/>
                </a:ext>
              </a:extLst>
            </p:cNvPr>
            <p:cNvSpPr/>
            <p:nvPr/>
          </p:nvSpPr>
          <p:spPr>
            <a:xfrm>
              <a:off x="3475637" y="1786831"/>
              <a:ext cx="119838" cy="103785"/>
            </a:xfrm>
            <a:custGeom>
              <a:avLst/>
              <a:gdLst/>
              <a:ahLst/>
              <a:cxnLst/>
              <a:rect l="l" t="t" r="r" b="b"/>
              <a:pathLst>
                <a:path w="3098" h="2683" extrusionOk="0">
                  <a:moveTo>
                    <a:pt x="1803" y="0"/>
                  </a:moveTo>
                  <a:cubicBezTo>
                    <a:pt x="602" y="0"/>
                    <a:pt x="1" y="1433"/>
                    <a:pt x="833" y="2265"/>
                  </a:cubicBezTo>
                  <a:cubicBezTo>
                    <a:pt x="1106" y="2554"/>
                    <a:pt x="1445" y="2683"/>
                    <a:pt x="1777" y="2683"/>
                  </a:cubicBezTo>
                  <a:cubicBezTo>
                    <a:pt x="2452" y="2683"/>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01" name="Google Shape;407;p16">
              <a:extLst>
                <a:ext uri="{FF2B5EF4-FFF2-40B4-BE49-F238E27FC236}">
                  <a16:creationId xmlns:a16="http://schemas.microsoft.com/office/drawing/2014/main" id="{6FBF2401-F400-DB08-3551-52A2B4D12113}"/>
                </a:ext>
              </a:extLst>
            </p:cNvPr>
            <p:cNvSpPr/>
            <p:nvPr/>
          </p:nvSpPr>
          <p:spPr>
            <a:xfrm>
              <a:off x="3618687" y="1786831"/>
              <a:ext cx="119800" cy="103011"/>
            </a:xfrm>
            <a:custGeom>
              <a:avLst/>
              <a:gdLst/>
              <a:ahLst/>
              <a:cxnLst/>
              <a:rect l="l" t="t" r="r" b="b"/>
              <a:pathLst>
                <a:path w="3097" h="2663" extrusionOk="0">
                  <a:moveTo>
                    <a:pt x="1757" y="0"/>
                  </a:moveTo>
                  <a:cubicBezTo>
                    <a:pt x="555" y="0"/>
                    <a:pt x="0" y="1433"/>
                    <a:pt x="832" y="2265"/>
                  </a:cubicBezTo>
                  <a:cubicBezTo>
                    <a:pt x="1106" y="2539"/>
                    <a:pt x="1439" y="2662"/>
                    <a:pt x="1765" y="2662"/>
                  </a:cubicBezTo>
                  <a:cubicBezTo>
                    <a:pt x="2431" y="2662"/>
                    <a:pt x="3066" y="2147"/>
                    <a:pt x="3097" y="1341"/>
                  </a:cubicBezTo>
                  <a:cubicBezTo>
                    <a:pt x="3051"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02" name="Google Shape;408;p16">
              <a:extLst>
                <a:ext uri="{FF2B5EF4-FFF2-40B4-BE49-F238E27FC236}">
                  <a16:creationId xmlns:a16="http://schemas.microsoft.com/office/drawing/2014/main" id="{989D47D7-51B8-98C0-633F-86661158EDF2}"/>
                </a:ext>
              </a:extLst>
            </p:cNvPr>
            <p:cNvSpPr/>
            <p:nvPr/>
          </p:nvSpPr>
          <p:spPr>
            <a:xfrm>
              <a:off x="3759919" y="1786831"/>
              <a:ext cx="119800" cy="103011"/>
            </a:xfrm>
            <a:custGeom>
              <a:avLst/>
              <a:gdLst/>
              <a:ahLst/>
              <a:cxnLst/>
              <a:rect l="l" t="t" r="r" b="b"/>
              <a:pathLst>
                <a:path w="3097"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03" name="Google Shape;409;p16">
              <a:extLst>
                <a:ext uri="{FF2B5EF4-FFF2-40B4-BE49-F238E27FC236}">
                  <a16:creationId xmlns:a16="http://schemas.microsoft.com/office/drawing/2014/main" id="{69A3E73E-FD4F-41F9-9135-1EC4C4DCE8EA}"/>
                </a:ext>
              </a:extLst>
            </p:cNvPr>
            <p:cNvSpPr/>
            <p:nvPr/>
          </p:nvSpPr>
          <p:spPr>
            <a:xfrm>
              <a:off x="3901151" y="1786831"/>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04" name="Google Shape;410;p16">
              <a:extLst>
                <a:ext uri="{FF2B5EF4-FFF2-40B4-BE49-F238E27FC236}">
                  <a16:creationId xmlns:a16="http://schemas.microsoft.com/office/drawing/2014/main" id="{F026E286-678D-A92F-AFD1-0EE32D14F2E6}"/>
                </a:ext>
              </a:extLst>
            </p:cNvPr>
            <p:cNvSpPr/>
            <p:nvPr/>
          </p:nvSpPr>
          <p:spPr>
            <a:xfrm>
              <a:off x="4042382" y="1786831"/>
              <a:ext cx="119838" cy="103011"/>
            </a:xfrm>
            <a:custGeom>
              <a:avLst/>
              <a:gdLst/>
              <a:ahLst/>
              <a:cxnLst/>
              <a:rect l="l" t="t" r="r" b="b"/>
              <a:pathLst>
                <a:path w="3098" h="2663" extrusionOk="0">
                  <a:moveTo>
                    <a:pt x="1757" y="0"/>
                  </a:moveTo>
                  <a:cubicBezTo>
                    <a:pt x="602" y="0"/>
                    <a:pt x="1" y="1433"/>
                    <a:pt x="833" y="2265"/>
                  </a:cubicBezTo>
                  <a:cubicBezTo>
                    <a:pt x="1106" y="2539"/>
                    <a:pt x="1445" y="2662"/>
                    <a:pt x="1776" y="2662"/>
                  </a:cubicBezTo>
                  <a:cubicBezTo>
                    <a:pt x="2452" y="2662"/>
                    <a:pt x="3097" y="2147"/>
                    <a:pt x="3097" y="1341"/>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05" name="Google Shape;411;p16">
              <a:extLst>
                <a:ext uri="{FF2B5EF4-FFF2-40B4-BE49-F238E27FC236}">
                  <a16:creationId xmlns:a16="http://schemas.microsoft.com/office/drawing/2014/main" id="{4A9A35D6-E835-E599-E8EE-61E071D34F10}"/>
                </a:ext>
              </a:extLst>
            </p:cNvPr>
            <p:cNvSpPr/>
            <p:nvPr/>
          </p:nvSpPr>
          <p:spPr>
            <a:xfrm>
              <a:off x="4183614" y="1786831"/>
              <a:ext cx="121618" cy="103785"/>
            </a:xfrm>
            <a:custGeom>
              <a:avLst/>
              <a:gdLst/>
              <a:ahLst/>
              <a:cxnLst/>
              <a:rect l="l" t="t" r="r" b="b"/>
              <a:pathLst>
                <a:path w="3144" h="2683" extrusionOk="0">
                  <a:moveTo>
                    <a:pt x="1803" y="0"/>
                  </a:moveTo>
                  <a:cubicBezTo>
                    <a:pt x="602" y="0"/>
                    <a:pt x="1" y="1433"/>
                    <a:pt x="833" y="2265"/>
                  </a:cubicBezTo>
                  <a:cubicBezTo>
                    <a:pt x="1122" y="2554"/>
                    <a:pt x="1471" y="2683"/>
                    <a:pt x="1809" y="2683"/>
                  </a:cubicBezTo>
                  <a:cubicBezTo>
                    <a:pt x="2499" y="2683"/>
                    <a:pt x="3144" y="2147"/>
                    <a:pt x="3144" y="1341"/>
                  </a:cubicBezTo>
                  <a:cubicBezTo>
                    <a:pt x="3098"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06" name="Google Shape;412;p16">
              <a:extLst>
                <a:ext uri="{FF2B5EF4-FFF2-40B4-BE49-F238E27FC236}">
                  <a16:creationId xmlns:a16="http://schemas.microsoft.com/office/drawing/2014/main" id="{A4AE9D9C-0F38-3D06-A38D-8AE56FC9A19E}"/>
                </a:ext>
              </a:extLst>
            </p:cNvPr>
            <p:cNvSpPr/>
            <p:nvPr/>
          </p:nvSpPr>
          <p:spPr>
            <a:xfrm>
              <a:off x="4326664" y="1786831"/>
              <a:ext cx="119800" cy="103011"/>
            </a:xfrm>
            <a:custGeom>
              <a:avLst/>
              <a:gdLst/>
              <a:ahLst/>
              <a:cxnLst/>
              <a:rect l="l" t="t" r="r" b="b"/>
              <a:pathLst>
                <a:path w="3097" h="2663" extrusionOk="0">
                  <a:moveTo>
                    <a:pt x="1757" y="0"/>
                  </a:moveTo>
                  <a:cubicBezTo>
                    <a:pt x="555"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07" name="Google Shape;413;p16">
              <a:extLst>
                <a:ext uri="{FF2B5EF4-FFF2-40B4-BE49-F238E27FC236}">
                  <a16:creationId xmlns:a16="http://schemas.microsoft.com/office/drawing/2014/main" id="{2C3792E5-ADF6-65E8-8C6B-D6736D7F8A23}"/>
                </a:ext>
              </a:extLst>
            </p:cNvPr>
            <p:cNvSpPr/>
            <p:nvPr/>
          </p:nvSpPr>
          <p:spPr>
            <a:xfrm>
              <a:off x="4467896" y="1787043"/>
              <a:ext cx="119838" cy="103011"/>
            </a:xfrm>
            <a:custGeom>
              <a:avLst/>
              <a:gdLst/>
              <a:ahLst/>
              <a:cxnLst/>
              <a:rect l="l" t="t" r="r" b="b"/>
              <a:pathLst>
                <a:path w="3098" h="2663" extrusionOk="0">
                  <a:moveTo>
                    <a:pt x="1757" y="0"/>
                  </a:moveTo>
                  <a:cubicBezTo>
                    <a:pt x="555" y="0"/>
                    <a:pt x="1" y="1433"/>
                    <a:pt x="832"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08" name="Google Shape;414;p16">
              <a:extLst>
                <a:ext uri="{FF2B5EF4-FFF2-40B4-BE49-F238E27FC236}">
                  <a16:creationId xmlns:a16="http://schemas.microsoft.com/office/drawing/2014/main" id="{FCFBEFFF-7F7B-8996-E98B-AE33C5F6F34D}"/>
                </a:ext>
              </a:extLst>
            </p:cNvPr>
            <p:cNvSpPr/>
            <p:nvPr/>
          </p:nvSpPr>
          <p:spPr>
            <a:xfrm>
              <a:off x="4609128" y="1787043"/>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09" name="Google Shape;415;p16">
              <a:extLst>
                <a:ext uri="{FF2B5EF4-FFF2-40B4-BE49-F238E27FC236}">
                  <a16:creationId xmlns:a16="http://schemas.microsoft.com/office/drawing/2014/main" id="{B3E5399B-6391-31AA-9878-FE0912505BAA}"/>
                </a:ext>
              </a:extLst>
            </p:cNvPr>
            <p:cNvSpPr/>
            <p:nvPr/>
          </p:nvSpPr>
          <p:spPr>
            <a:xfrm>
              <a:off x="4750359" y="1787043"/>
              <a:ext cx="119838" cy="103011"/>
            </a:xfrm>
            <a:custGeom>
              <a:avLst/>
              <a:gdLst/>
              <a:ahLst/>
              <a:cxnLst/>
              <a:rect l="l" t="t" r="r" b="b"/>
              <a:pathLst>
                <a:path w="3098" h="2663" extrusionOk="0">
                  <a:moveTo>
                    <a:pt x="1803" y="0"/>
                  </a:moveTo>
                  <a:cubicBezTo>
                    <a:pt x="602" y="0"/>
                    <a:pt x="1" y="1433"/>
                    <a:pt x="879" y="2265"/>
                  </a:cubicBezTo>
                  <a:cubicBezTo>
                    <a:pt x="1153" y="2539"/>
                    <a:pt x="1486" y="2662"/>
                    <a:pt x="1811" y="2662"/>
                  </a:cubicBezTo>
                  <a:cubicBezTo>
                    <a:pt x="2473"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10" name="Google Shape;416;p16">
              <a:extLst>
                <a:ext uri="{FF2B5EF4-FFF2-40B4-BE49-F238E27FC236}">
                  <a16:creationId xmlns:a16="http://schemas.microsoft.com/office/drawing/2014/main" id="{98FF0BE2-785C-6C81-57EA-110216DC72B8}"/>
                </a:ext>
              </a:extLst>
            </p:cNvPr>
            <p:cNvSpPr/>
            <p:nvPr/>
          </p:nvSpPr>
          <p:spPr>
            <a:xfrm>
              <a:off x="4891630" y="1786831"/>
              <a:ext cx="121579" cy="103785"/>
            </a:xfrm>
            <a:custGeom>
              <a:avLst/>
              <a:gdLst/>
              <a:ahLst/>
              <a:cxnLst/>
              <a:rect l="l" t="t" r="r" b="b"/>
              <a:pathLst>
                <a:path w="3143" h="2683" extrusionOk="0">
                  <a:moveTo>
                    <a:pt x="1803" y="0"/>
                  </a:moveTo>
                  <a:cubicBezTo>
                    <a:pt x="601" y="0"/>
                    <a:pt x="0" y="1433"/>
                    <a:pt x="878" y="2265"/>
                  </a:cubicBezTo>
                  <a:cubicBezTo>
                    <a:pt x="1152" y="2554"/>
                    <a:pt x="1491" y="2683"/>
                    <a:pt x="1822" y="2683"/>
                  </a:cubicBezTo>
                  <a:cubicBezTo>
                    <a:pt x="2498" y="2683"/>
                    <a:pt x="3143" y="2147"/>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11" name="Google Shape;417;p16">
              <a:extLst>
                <a:ext uri="{FF2B5EF4-FFF2-40B4-BE49-F238E27FC236}">
                  <a16:creationId xmlns:a16="http://schemas.microsoft.com/office/drawing/2014/main" id="{85EB05F3-44F0-6F2D-2DA6-0942D0605B4F}"/>
                </a:ext>
              </a:extLst>
            </p:cNvPr>
            <p:cNvSpPr/>
            <p:nvPr/>
          </p:nvSpPr>
          <p:spPr>
            <a:xfrm>
              <a:off x="5034641" y="1786831"/>
              <a:ext cx="119800" cy="103011"/>
            </a:xfrm>
            <a:custGeom>
              <a:avLst/>
              <a:gdLst/>
              <a:ahLst/>
              <a:cxnLst/>
              <a:rect l="l" t="t" r="r" b="b"/>
              <a:pathLst>
                <a:path w="3097"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12" name="Google Shape;418;p16">
              <a:extLst>
                <a:ext uri="{FF2B5EF4-FFF2-40B4-BE49-F238E27FC236}">
                  <a16:creationId xmlns:a16="http://schemas.microsoft.com/office/drawing/2014/main" id="{55EA202B-F527-5190-BA42-6989274A0D48}"/>
                </a:ext>
              </a:extLst>
            </p:cNvPr>
            <p:cNvSpPr/>
            <p:nvPr/>
          </p:nvSpPr>
          <p:spPr>
            <a:xfrm>
              <a:off x="5175873" y="1786831"/>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13" name="Google Shape;419;p16">
              <a:extLst>
                <a:ext uri="{FF2B5EF4-FFF2-40B4-BE49-F238E27FC236}">
                  <a16:creationId xmlns:a16="http://schemas.microsoft.com/office/drawing/2014/main" id="{9214695B-1022-2FEE-F1A2-55836B7AFAEE}"/>
                </a:ext>
              </a:extLst>
            </p:cNvPr>
            <p:cNvSpPr/>
            <p:nvPr/>
          </p:nvSpPr>
          <p:spPr>
            <a:xfrm>
              <a:off x="5317105" y="1786831"/>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14" name="Google Shape;420;p16">
              <a:extLst>
                <a:ext uri="{FF2B5EF4-FFF2-40B4-BE49-F238E27FC236}">
                  <a16:creationId xmlns:a16="http://schemas.microsoft.com/office/drawing/2014/main" id="{798C4783-BB8B-9349-3683-F8196C675104}"/>
                </a:ext>
              </a:extLst>
            </p:cNvPr>
            <p:cNvSpPr/>
            <p:nvPr/>
          </p:nvSpPr>
          <p:spPr>
            <a:xfrm>
              <a:off x="5460154" y="1786831"/>
              <a:ext cx="119800" cy="103011"/>
            </a:xfrm>
            <a:custGeom>
              <a:avLst/>
              <a:gdLst/>
              <a:ahLst/>
              <a:cxnLst/>
              <a:rect l="l" t="t" r="r" b="b"/>
              <a:pathLst>
                <a:path w="3097" h="2663" extrusionOk="0">
                  <a:moveTo>
                    <a:pt x="1756" y="0"/>
                  </a:moveTo>
                  <a:cubicBezTo>
                    <a:pt x="555" y="0"/>
                    <a:pt x="0" y="1433"/>
                    <a:pt x="832" y="2265"/>
                  </a:cubicBezTo>
                  <a:cubicBezTo>
                    <a:pt x="1106" y="2539"/>
                    <a:pt x="1439" y="2662"/>
                    <a:pt x="1765" y="2662"/>
                  </a:cubicBezTo>
                  <a:cubicBezTo>
                    <a:pt x="2431" y="2662"/>
                    <a:pt x="3066" y="2147"/>
                    <a:pt x="3097" y="1341"/>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15" name="Google Shape;421;p16">
              <a:extLst>
                <a:ext uri="{FF2B5EF4-FFF2-40B4-BE49-F238E27FC236}">
                  <a16:creationId xmlns:a16="http://schemas.microsoft.com/office/drawing/2014/main" id="{B782A43D-5828-00AF-7050-6D860D2839BB}"/>
                </a:ext>
              </a:extLst>
            </p:cNvPr>
            <p:cNvSpPr/>
            <p:nvPr/>
          </p:nvSpPr>
          <p:spPr>
            <a:xfrm>
              <a:off x="5601386" y="1786831"/>
              <a:ext cx="119800" cy="103785"/>
            </a:xfrm>
            <a:custGeom>
              <a:avLst/>
              <a:gdLst/>
              <a:ahLst/>
              <a:cxnLst/>
              <a:rect l="l" t="t" r="r" b="b"/>
              <a:pathLst>
                <a:path w="3097" h="2683" extrusionOk="0">
                  <a:moveTo>
                    <a:pt x="1757" y="0"/>
                  </a:moveTo>
                  <a:cubicBezTo>
                    <a:pt x="555" y="0"/>
                    <a:pt x="0" y="1433"/>
                    <a:pt x="832" y="2265"/>
                  </a:cubicBezTo>
                  <a:cubicBezTo>
                    <a:pt x="1106" y="2554"/>
                    <a:pt x="1445" y="2683"/>
                    <a:pt x="1776" y="2683"/>
                  </a:cubicBezTo>
                  <a:cubicBezTo>
                    <a:pt x="2452" y="2683"/>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16" name="Google Shape;422;p16">
              <a:extLst>
                <a:ext uri="{FF2B5EF4-FFF2-40B4-BE49-F238E27FC236}">
                  <a16:creationId xmlns:a16="http://schemas.microsoft.com/office/drawing/2014/main" id="{FE3CBE35-C139-0897-C602-892D5B14D9CD}"/>
                </a:ext>
              </a:extLst>
            </p:cNvPr>
            <p:cNvSpPr/>
            <p:nvPr/>
          </p:nvSpPr>
          <p:spPr>
            <a:xfrm>
              <a:off x="5742618" y="1786831"/>
              <a:ext cx="119838" cy="103011"/>
            </a:xfrm>
            <a:custGeom>
              <a:avLst/>
              <a:gdLst/>
              <a:ahLst/>
              <a:cxnLst/>
              <a:rect l="l" t="t" r="r" b="b"/>
              <a:pathLst>
                <a:path w="3098" h="2663" extrusionOk="0">
                  <a:moveTo>
                    <a:pt x="1757" y="0"/>
                  </a:moveTo>
                  <a:cubicBezTo>
                    <a:pt x="601" y="0"/>
                    <a:pt x="1" y="1433"/>
                    <a:pt x="832"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17" name="Google Shape;423;p16">
              <a:extLst>
                <a:ext uri="{FF2B5EF4-FFF2-40B4-BE49-F238E27FC236}">
                  <a16:creationId xmlns:a16="http://schemas.microsoft.com/office/drawing/2014/main" id="{6BD0A797-E542-14F2-0286-9EBFE49D4489}"/>
                </a:ext>
              </a:extLst>
            </p:cNvPr>
            <p:cNvSpPr/>
            <p:nvPr/>
          </p:nvSpPr>
          <p:spPr>
            <a:xfrm>
              <a:off x="5883850" y="1786831"/>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18" name="Google Shape;424;p16">
              <a:extLst>
                <a:ext uri="{FF2B5EF4-FFF2-40B4-BE49-F238E27FC236}">
                  <a16:creationId xmlns:a16="http://schemas.microsoft.com/office/drawing/2014/main" id="{5B2EBFBC-9ABA-A278-8B11-30EA7F6DB61C}"/>
                </a:ext>
              </a:extLst>
            </p:cNvPr>
            <p:cNvSpPr/>
            <p:nvPr/>
          </p:nvSpPr>
          <p:spPr>
            <a:xfrm>
              <a:off x="6025081" y="1786831"/>
              <a:ext cx="119838" cy="103011"/>
            </a:xfrm>
            <a:custGeom>
              <a:avLst/>
              <a:gdLst/>
              <a:ahLst/>
              <a:cxnLst/>
              <a:rect l="l" t="t" r="r" b="b"/>
              <a:pathLst>
                <a:path w="3098" h="2663" extrusionOk="0">
                  <a:moveTo>
                    <a:pt x="1803" y="0"/>
                  </a:moveTo>
                  <a:cubicBezTo>
                    <a:pt x="602" y="0"/>
                    <a:pt x="1" y="1433"/>
                    <a:pt x="879" y="2265"/>
                  </a:cubicBezTo>
                  <a:cubicBezTo>
                    <a:pt x="1153" y="2539"/>
                    <a:pt x="1486" y="2662"/>
                    <a:pt x="1811" y="2662"/>
                  </a:cubicBezTo>
                  <a:cubicBezTo>
                    <a:pt x="2473"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19" name="Google Shape;425;p16">
              <a:extLst>
                <a:ext uri="{FF2B5EF4-FFF2-40B4-BE49-F238E27FC236}">
                  <a16:creationId xmlns:a16="http://schemas.microsoft.com/office/drawing/2014/main" id="{78AFF7EC-DA9E-ADE9-F0D0-B30EC0DA4987}"/>
                </a:ext>
              </a:extLst>
            </p:cNvPr>
            <p:cNvSpPr/>
            <p:nvPr/>
          </p:nvSpPr>
          <p:spPr>
            <a:xfrm>
              <a:off x="6168131" y="1786831"/>
              <a:ext cx="119800" cy="103011"/>
            </a:xfrm>
            <a:custGeom>
              <a:avLst/>
              <a:gdLst/>
              <a:ahLst/>
              <a:cxnLst/>
              <a:rect l="l" t="t" r="r" b="b"/>
              <a:pathLst>
                <a:path w="3097" h="2663" extrusionOk="0">
                  <a:moveTo>
                    <a:pt x="1757" y="0"/>
                  </a:moveTo>
                  <a:cubicBezTo>
                    <a:pt x="555" y="0"/>
                    <a:pt x="0" y="1433"/>
                    <a:pt x="832" y="2265"/>
                  </a:cubicBezTo>
                  <a:cubicBezTo>
                    <a:pt x="1106" y="2539"/>
                    <a:pt x="1444" y="2662"/>
                    <a:pt x="1775" y="2662"/>
                  </a:cubicBezTo>
                  <a:cubicBezTo>
                    <a:pt x="2451"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20" name="Google Shape;426;p16">
              <a:extLst>
                <a:ext uri="{FF2B5EF4-FFF2-40B4-BE49-F238E27FC236}">
                  <a16:creationId xmlns:a16="http://schemas.microsoft.com/office/drawing/2014/main" id="{4F902B99-9CDF-2AB6-DE17-6B3E3A1A8588}"/>
                </a:ext>
              </a:extLst>
            </p:cNvPr>
            <p:cNvSpPr/>
            <p:nvPr/>
          </p:nvSpPr>
          <p:spPr>
            <a:xfrm>
              <a:off x="6309363" y="1786831"/>
              <a:ext cx="119838" cy="103785"/>
            </a:xfrm>
            <a:custGeom>
              <a:avLst/>
              <a:gdLst/>
              <a:ahLst/>
              <a:cxnLst/>
              <a:rect l="l" t="t" r="r" b="b"/>
              <a:pathLst>
                <a:path w="3098" h="2683" extrusionOk="0">
                  <a:moveTo>
                    <a:pt x="1757" y="0"/>
                  </a:moveTo>
                  <a:cubicBezTo>
                    <a:pt x="601" y="0"/>
                    <a:pt x="0" y="1433"/>
                    <a:pt x="832" y="2265"/>
                  </a:cubicBezTo>
                  <a:cubicBezTo>
                    <a:pt x="1106" y="2554"/>
                    <a:pt x="1445" y="2683"/>
                    <a:pt x="1776" y="2683"/>
                  </a:cubicBezTo>
                  <a:cubicBezTo>
                    <a:pt x="2452" y="2683"/>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21" name="Google Shape;427;p16">
              <a:extLst>
                <a:ext uri="{FF2B5EF4-FFF2-40B4-BE49-F238E27FC236}">
                  <a16:creationId xmlns:a16="http://schemas.microsoft.com/office/drawing/2014/main" id="{B4143B41-A970-7E85-759D-258401A16933}"/>
                </a:ext>
              </a:extLst>
            </p:cNvPr>
            <p:cNvSpPr/>
            <p:nvPr/>
          </p:nvSpPr>
          <p:spPr>
            <a:xfrm>
              <a:off x="6450595" y="1786831"/>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22" name="Google Shape;428;p16">
              <a:extLst>
                <a:ext uri="{FF2B5EF4-FFF2-40B4-BE49-F238E27FC236}">
                  <a16:creationId xmlns:a16="http://schemas.microsoft.com/office/drawing/2014/main" id="{BF076FC8-7CEC-1280-98AF-076BDB2AC360}"/>
                </a:ext>
              </a:extLst>
            </p:cNvPr>
            <p:cNvSpPr/>
            <p:nvPr/>
          </p:nvSpPr>
          <p:spPr>
            <a:xfrm>
              <a:off x="6591827" y="1786831"/>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23" name="Google Shape;429;p16">
              <a:extLst>
                <a:ext uri="{FF2B5EF4-FFF2-40B4-BE49-F238E27FC236}">
                  <a16:creationId xmlns:a16="http://schemas.microsoft.com/office/drawing/2014/main" id="{A5632599-DC58-FA45-AAC6-8C39BA933020}"/>
                </a:ext>
              </a:extLst>
            </p:cNvPr>
            <p:cNvSpPr/>
            <p:nvPr/>
          </p:nvSpPr>
          <p:spPr>
            <a:xfrm>
              <a:off x="1069243" y="1929842"/>
              <a:ext cx="119800" cy="102586"/>
            </a:xfrm>
            <a:custGeom>
              <a:avLst/>
              <a:gdLst/>
              <a:ahLst/>
              <a:cxnLst/>
              <a:rect l="l" t="t" r="r" b="b"/>
              <a:pathLst>
                <a:path w="3097" h="2652" extrusionOk="0">
                  <a:moveTo>
                    <a:pt x="1756" y="1"/>
                  </a:moveTo>
                  <a:cubicBezTo>
                    <a:pt x="555" y="1"/>
                    <a:pt x="0" y="1434"/>
                    <a:pt x="832" y="2265"/>
                  </a:cubicBezTo>
                  <a:cubicBezTo>
                    <a:pt x="1098" y="2532"/>
                    <a:pt x="1421" y="2651"/>
                    <a:pt x="1739" y="2651"/>
                  </a:cubicBezTo>
                  <a:cubicBezTo>
                    <a:pt x="2414" y="2651"/>
                    <a:pt x="3065" y="2112"/>
                    <a:pt x="3097" y="1295"/>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24" name="Google Shape;430;p16">
              <a:extLst>
                <a:ext uri="{FF2B5EF4-FFF2-40B4-BE49-F238E27FC236}">
                  <a16:creationId xmlns:a16="http://schemas.microsoft.com/office/drawing/2014/main" id="{72E4FBAF-7F2E-C238-A407-2A41D8E6D126}"/>
                </a:ext>
              </a:extLst>
            </p:cNvPr>
            <p:cNvSpPr/>
            <p:nvPr/>
          </p:nvSpPr>
          <p:spPr>
            <a:xfrm>
              <a:off x="1210978" y="1929803"/>
              <a:ext cx="119297" cy="102044"/>
            </a:xfrm>
            <a:custGeom>
              <a:avLst/>
              <a:gdLst/>
              <a:ahLst/>
              <a:cxnLst/>
              <a:rect l="l" t="t" r="r" b="b"/>
              <a:pathLst>
                <a:path w="3084" h="2638" extrusionOk="0">
                  <a:moveTo>
                    <a:pt x="1733" y="1"/>
                  </a:moveTo>
                  <a:cubicBezTo>
                    <a:pt x="570" y="1"/>
                    <a:pt x="1" y="1401"/>
                    <a:pt x="819" y="2220"/>
                  </a:cubicBezTo>
                  <a:cubicBezTo>
                    <a:pt x="1093" y="2509"/>
                    <a:pt x="1432" y="2638"/>
                    <a:pt x="1763" y="2638"/>
                  </a:cubicBezTo>
                  <a:cubicBezTo>
                    <a:pt x="2439" y="2638"/>
                    <a:pt x="3084" y="2102"/>
                    <a:pt x="3084" y="1296"/>
                  </a:cubicBezTo>
                  <a:cubicBezTo>
                    <a:pt x="3084" y="603"/>
                    <a:pt x="2483" y="2"/>
                    <a:pt x="1790" y="2"/>
                  </a:cubicBezTo>
                  <a:cubicBezTo>
                    <a:pt x="1771"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25" name="Google Shape;431;p16">
              <a:extLst>
                <a:ext uri="{FF2B5EF4-FFF2-40B4-BE49-F238E27FC236}">
                  <a16:creationId xmlns:a16="http://schemas.microsoft.com/office/drawing/2014/main" id="{9EE96DD0-E6C5-89A0-5B27-B91A13C534A3}"/>
                </a:ext>
              </a:extLst>
            </p:cNvPr>
            <p:cNvSpPr/>
            <p:nvPr/>
          </p:nvSpPr>
          <p:spPr>
            <a:xfrm>
              <a:off x="1351706" y="1929842"/>
              <a:ext cx="119838" cy="102586"/>
            </a:xfrm>
            <a:custGeom>
              <a:avLst/>
              <a:gdLst/>
              <a:ahLst/>
              <a:cxnLst/>
              <a:rect l="l" t="t" r="r" b="b"/>
              <a:pathLst>
                <a:path w="3098" h="2652" extrusionOk="0">
                  <a:moveTo>
                    <a:pt x="1757" y="1"/>
                  </a:moveTo>
                  <a:cubicBezTo>
                    <a:pt x="601" y="1"/>
                    <a:pt x="1" y="1434"/>
                    <a:pt x="832" y="2265"/>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26" name="Google Shape;432;p16">
              <a:extLst>
                <a:ext uri="{FF2B5EF4-FFF2-40B4-BE49-F238E27FC236}">
                  <a16:creationId xmlns:a16="http://schemas.microsoft.com/office/drawing/2014/main" id="{887C7683-8969-9748-09B1-6BE20492BE0D}"/>
                </a:ext>
              </a:extLst>
            </p:cNvPr>
            <p:cNvSpPr/>
            <p:nvPr/>
          </p:nvSpPr>
          <p:spPr>
            <a:xfrm>
              <a:off x="1492938" y="1929842"/>
              <a:ext cx="119838" cy="102586"/>
            </a:xfrm>
            <a:custGeom>
              <a:avLst/>
              <a:gdLst/>
              <a:ahLst/>
              <a:cxnLst/>
              <a:rect l="l" t="t" r="r" b="b"/>
              <a:pathLst>
                <a:path w="3098" h="2652" extrusionOk="0">
                  <a:moveTo>
                    <a:pt x="1803" y="1"/>
                  </a:moveTo>
                  <a:cubicBezTo>
                    <a:pt x="602" y="1"/>
                    <a:pt x="1" y="1434"/>
                    <a:pt x="833" y="2265"/>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27" name="Google Shape;433;p16">
              <a:extLst>
                <a:ext uri="{FF2B5EF4-FFF2-40B4-BE49-F238E27FC236}">
                  <a16:creationId xmlns:a16="http://schemas.microsoft.com/office/drawing/2014/main" id="{C92F81E4-BA91-5230-E6C3-A2B4D5AB2B64}"/>
                </a:ext>
              </a:extLst>
            </p:cNvPr>
            <p:cNvSpPr/>
            <p:nvPr/>
          </p:nvSpPr>
          <p:spPr>
            <a:xfrm>
              <a:off x="1634170" y="1929842"/>
              <a:ext cx="119838" cy="102586"/>
            </a:xfrm>
            <a:custGeom>
              <a:avLst/>
              <a:gdLst/>
              <a:ahLst/>
              <a:cxnLst/>
              <a:rect l="l" t="t" r="r" b="b"/>
              <a:pathLst>
                <a:path w="3098" h="2652" extrusionOk="0">
                  <a:moveTo>
                    <a:pt x="1803" y="1"/>
                  </a:moveTo>
                  <a:cubicBezTo>
                    <a:pt x="602" y="1"/>
                    <a:pt x="1" y="1387"/>
                    <a:pt x="833" y="2265"/>
                  </a:cubicBezTo>
                  <a:cubicBezTo>
                    <a:pt x="1099" y="2532"/>
                    <a:pt x="1427" y="2651"/>
                    <a:pt x="1750" y="2651"/>
                  </a:cubicBezTo>
                  <a:cubicBezTo>
                    <a:pt x="2435"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28" name="Google Shape;434;p16">
              <a:extLst>
                <a:ext uri="{FF2B5EF4-FFF2-40B4-BE49-F238E27FC236}">
                  <a16:creationId xmlns:a16="http://schemas.microsoft.com/office/drawing/2014/main" id="{2859B4CB-CE9E-06C7-F759-EC63066A43C3}"/>
                </a:ext>
              </a:extLst>
            </p:cNvPr>
            <p:cNvSpPr/>
            <p:nvPr/>
          </p:nvSpPr>
          <p:spPr>
            <a:xfrm>
              <a:off x="1777220" y="1929842"/>
              <a:ext cx="119800" cy="102586"/>
            </a:xfrm>
            <a:custGeom>
              <a:avLst/>
              <a:gdLst/>
              <a:ahLst/>
              <a:cxnLst/>
              <a:rect l="l" t="t" r="r" b="b"/>
              <a:pathLst>
                <a:path w="3097" h="2652" extrusionOk="0">
                  <a:moveTo>
                    <a:pt x="1757" y="1"/>
                  </a:moveTo>
                  <a:cubicBezTo>
                    <a:pt x="555" y="1"/>
                    <a:pt x="0" y="1434"/>
                    <a:pt x="832" y="2265"/>
                  </a:cubicBezTo>
                  <a:cubicBezTo>
                    <a:pt x="1098"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29" name="Google Shape;435;p16">
              <a:extLst>
                <a:ext uri="{FF2B5EF4-FFF2-40B4-BE49-F238E27FC236}">
                  <a16:creationId xmlns:a16="http://schemas.microsoft.com/office/drawing/2014/main" id="{54A7FD63-A85D-1E6E-7C86-9C527C1E6895}"/>
                </a:ext>
              </a:extLst>
            </p:cNvPr>
            <p:cNvSpPr/>
            <p:nvPr/>
          </p:nvSpPr>
          <p:spPr>
            <a:xfrm>
              <a:off x="1920231" y="1929842"/>
              <a:ext cx="119838" cy="102586"/>
            </a:xfrm>
            <a:custGeom>
              <a:avLst/>
              <a:gdLst/>
              <a:ahLst/>
              <a:cxnLst/>
              <a:rect l="l" t="t" r="r" b="b"/>
              <a:pathLst>
                <a:path w="3098" h="2652" extrusionOk="0">
                  <a:moveTo>
                    <a:pt x="1757" y="1"/>
                  </a:moveTo>
                  <a:cubicBezTo>
                    <a:pt x="555" y="1"/>
                    <a:pt x="1" y="1434"/>
                    <a:pt x="833" y="2265"/>
                  </a:cubicBezTo>
                  <a:cubicBezTo>
                    <a:pt x="1099" y="2532"/>
                    <a:pt x="1422" y="2651"/>
                    <a:pt x="1740" y="2651"/>
                  </a:cubicBezTo>
                  <a:cubicBezTo>
                    <a:pt x="2415" y="2651"/>
                    <a:pt x="3066" y="2112"/>
                    <a:pt x="3097" y="1295"/>
                  </a:cubicBezTo>
                  <a:cubicBezTo>
                    <a:pt x="3051"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30" name="Google Shape;436;p16">
              <a:extLst>
                <a:ext uri="{FF2B5EF4-FFF2-40B4-BE49-F238E27FC236}">
                  <a16:creationId xmlns:a16="http://schemas.microsoft.com/office/drawing/2014/main" id="{68C72223-1423-00C1-E7E4-5691840C9FA5}"/>
                </a:ext>
              </a:extLst>
            </p:cNvPr>
            <p:cNvSpPr/>
            <p:nvPr/>
          </p:nvSpPr>
          <p:spPr>
            <a:xfrm>
              <a:off x="2059683" y="1929842"/>
              <a:ext cx="119838" cy="102586"/>
            </a:xfrm>
            <a:custGeom>
              <a:avLst/>
              <a:gdLst/>
              <a:ahLst/>
              <a:cxnLst/>
              <a:rect l="l" t="t" r="r" b="b"/>
              <a:pathLst>
                <a:path w="3098" h="2652" extrusionOk="0">
                  <a:moveTo>
                    <a:pt x="1803" y="1"/>
                  </a:moveTo>
                  <a:cubicBezTo>
                    <a:pt x="601" y="1"/>
                    <a:pt x="1" y="1434"/>
                    <a:pt x="833" y="2265"/>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31" name="Google Shape;437;p16">
              <a:extLst>
                <a:ext uri="{FF2B5EF4-FFF2-40B4-BE49-F238E27FC236}">
                  <a16:creationId xmlns:a16="http://schemas.microsoft.com/office/drawing/2014/main" id="{7511B21C-1325-4B1E-0DCB-30E6B434344C}"/>
                </a:ext>
              </a:extLst>
            </p:cNvPr>
            <p:cNvSpPr/>
            <p:nvPr/>
          </p:nvSpPr>
          <p:spPr>
            <a:xfrm>
              <a:off x="2200915" y="1929605"/>
              <a:ext cx="119838" cy="102586"/>
            </a:xfrm>
            <a:custGeom>
              <a:avLst/>
              <a:gdLst/>
              <a:ahLst/>
              <a:cxnLst/>
              <a:rect l="l" t="t" r="r" b="b"/>
              <a:pathLst>
                <a:path w="3098" h="2652" extrusionOk="0">
                  <a:moveTo>
                    <a:pt x="1803" y="1"/>
                  </a:moveTo>
                  <a:cubicBezTo>
                    <a:pt x="602" y="1"/>
                    <a:pt x="1" y="1434"/>
                    <a:pt x="833" y="2265"/>
                  </a:cubicBezTo>
                  <a:cubicBezTo>
                    <a:pt x="1099" y="2532"/>
                    <a:pt x="1427" y="2651"/>
                    <a:pt x="1750" y="2651"/>
                  </a:cubicBezTo>
                  <a:cubicBezTo>
                    <a:pt x="2435" y="2651"/>
                    <a:pt x="3097" y="2112"/>
                    <a:pt x="3097" y="1295"/>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32" name="Google Shape;438;p16">
              <a:extLst>
                <a:ext uri="{FF2B5EF4-FFF2-40B4-BE49-F238E27FC236}">
                  <a16:creationId xmlns:a16="http://schemas.microsoft.com/office/drawing/2014/main" id="{71FF6541-7D6B-90A3-5668-FA2B542865AE}"/>
                </a:ext>
              </a:extLst>
            </p:cNvPr>
            <p:cNvSpPr/>
            <p:nvPr/>
          </p:nvSpPr>
          <p:spPr>
            <a:xfrm>
              <a:off x="2343965" y="1929605"/>
              <a:ext cx="119800" cy="102586"/>
            </a:xfrm>
            <a:custGeom>
              <a:avLst/>
              <a:gdLst/>
              <a:ahLst/>
              <a:cxnLst/>
              <a:rect l="l" t="t" r="r" b="b"/>
              <a:pathLst>
                <a:path w="3097" h="2652" extrusionOk="0">
                  <a:moveTo>
                    <a:pt x="1756" y="1"/>
                  </a:moveTo>
                  <a:cubicBezTo>
                    <a:pt x="601" y="1"/>
                    <a:pt x="0" y="1434"/>
                    <a:pt x="832" y="2265"/>
                  </a:cubicBezTo>
                  <a:cubicBezTo>
                    <a:pt x="1098" y="2532"/>
                    <a:pt x="1426" y="2651"/>
                    <a:pt x="1749" y="2651"/>
                  </a:cubicBezTo>
                  <a:cubicBezTo>
                    <a:pt x="2434" y="2651"/>
                    <a:pt x="3097" y="2112"/>
                    <a:pt x="3097" y="1295"/>
                  </a:cubicBezTo>
                  <a:cubicBezTo>
                    <a:pt x="3097"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33" name="Google Shape;439;p16">
              <a:extLst>
                <a:ext uri="{FF2B5EF4-FFF2-40B4-BE49-F238E27FC236}">
                  <a16:creationId xmlns:a16="http://schemas.microsoft.com/office/drawing/2014/main" id="{E4ACC646-644B-06D3-8F78-E7E87485EC88}"/>
                </a:ext>
              </a:extLst>
            </p:cNvPr>
            <p:cNvSpPr/>
            <p:nvPr/>
          </p:nvSpPr>
          <p:spPr>
            <a:xfrm>
              <a:off x="2485197" y="1929605"/>
              <a:ext cx="119800" cy="102586"/>
            </a:xfrm>
            <a:custGeom>
              <a:avLst/>
              <a:gdLst/>
              <a:ahLst/>
              <a:cxnLst/>
              <a:rect l="l" t="t" r="r" b="b"/>
              <a:pathLst>
                <a:path w="3097" h="2652" extrusionOk="0">
                  <a:moveTo>
                    <a:pt x="1757" y="1"/>
                  </a:moveTo>
                  <a:cubicBezTo>
                    <a:pt x="601" y="1"/>
                    <a:pt x="0" y="1434"/>
                    <a:pt x="832" y="2265"/>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34" name="Google Shape;440;p16">
              <a:extLst>
                <a:ext uri="{FF2B5EF4-FFF2-40B4-BE49-F238E27FC236}">
                  <a16:creationId xmlns:a16="http://schemas.microsoft.com/office/drawing/2014/main" id="{17296402-F157-7C58-7345-7500C41E7786}"/>
                </a:ext>
              </a:extLst>
            </p:cNvPr>
            <p:cNvSpPr/>
            <p:nvPr/>
          </p:nvSpPr>
          <p:spPr>
            <a:xfrm>
              <a:off x="2626429" y="1929605"/>
              <a:ext cx="119838" cy="102586"/>
            </a:xfrm>
            <a:custGeom>
              <a:avLst/>
              <a:gdLst/>
              <a:ahLst/>
              <a:cxnLst/>
              <a:rect l="l" t="t" r="r" b="b"/>
              <a:pathLst>
                <a:path w="3098" h="2652" extrusionOk="0">
                  <a:moveTo>
                    <a:pt x="1757" y="1"/>
                  </a:moveTo>
                  <a:cubicBezTo>
                    <a:pt x="601" y="1"/>
                    <a:pt x="1" y="1434"/>
                    <a:pt x="833" y="2265"/>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35" name="Google Shape;441;p16">
              <a:extLst>
                <a:ext uri="{FF2B5EF4-FFF2-40B4-BE49-F238E27FC236}">
                  <a16:creationId xmlns:a16="http://schemas.microsoft.com/office/drawing/2014/main" id="{6F928DFD-042A-535E-E28E-E95535D68667}"/>
                </a:ext>
              </a:extLst>
            </p:cNvPr>
            <p:cNvSpPr/>
            <p:nvPr/>
          </p:nvSpPr>
          <p:spPr>
            <a:xfrm>
              <a:off x="2767660" y="1929605"/>
              <a:ext cx="121618" cy="102586"/>
            </a:xfrm>
            <a:custGeom>
              <a:avLst/>
              <a:gdLst/>
              <a:ahLst/>
              <a:cxnLst/>
              <a:rect l="l" t="t" r="r" b="b"/>
              <a:pathLst>
                <a:path w="3144" h="2652" extrusionOk="0">
                  <a:moveTo>
                    <a:pt x="1803" y="1"/>
                  </a:moveTo>
                  <a:cubicBezTo>
                    <a:pt x="602" y="1"/>
                    <a:pt x="1" y="1434"/>
                    <a:pt x="833" y="2265"/>
                  </a:cubicBezTo>
                  <a:cubicBezTo>
                    <a:pt x="1114" y="2532"/>
                    <a:pt x="1452" y="2651"/>
                    <a:pt x="1781" y="2651"/>
                  </a:cubicBezTo>
                  <a:cubicBezTo>
                    <a:pt x="2481" y="2651"/>
                    <a:pt x="3144" y="2112"/>
                    <a:pt x="3144"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36" name="Google Shape;442;p16">
              <a:extLst>
                <a:ext uri="{FF2B5EF4-FFF2-40B4-BE49-F238E27FC236}">
                  <a16:creationId xmlns:a16="http://schemas.microsoft.com/office/drawing/2014/main" id="{508A8B90-D798-BD2E-CC08-06806AF01D77}"/>
                </a:ext>
              </a:extLst>
            </p:cNvPr>
            <p:cNvSpPr/>
            <p:nvPr/>
          </p:nvSpPr>
          <p:spPr>
            <a:xfrm>
              <a:off x="2910710" y="1929842"/>
              <a:ext cx="118020" cy="102586"/>
            </a:xfrm>
            <a:custGeom>
              <a:avLst/>
              <a:gdLst/>
              <a:ahLst/>
              <a:cxnLst/>
              <a:rect l="l" t="t" r="r" b="b"/>
              <a:pathLst>
                <a:path w="3051" h="2652" extrusionOk="0">
                  <a:moveTo>
                    <a:pt x="1756" y="1"/>
                  </a:moveTo>
                  <a:cubicBezTo>
                    <a:pt x="555" y="1"/>
                    <a:pt x="0" y="1434"/>
                    <a:pt x="832" y="2265"/>
                  </a:cubicBezTo>
                  <a:cubicBezTo>
                    <a:pt x="1098" y="2532"/>
                    <a:pt x="1421" y="2651"/>
                    <a:pt x="1738" y="2651"/>
                  </a:cubicBezTo>
                  <a:cubicBezTo>
                    <a:pt x="2409" y="2651"/>
                    <a:pt x="3051" y="2112"/>
                    <a:pt x="3051" y="1295"/>
                  </a:cubicBezTo>
                  <a:cubicBezTo>
                    <a:pt x="3051" y="555"/>
                    <a:pt x="2450"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37" name="Google Shape;443;p16">
              <a:extLst>
                <a:ext uri="{FF2B5EF4-FFF2-40B4-BE49-F238E27FC236}">
                  <a16:creationId xmlns:a16="http://schemas.microsoft.com/office/drawing/2014/main" id="{B9278A97-B699-36CA-27A3-8B92B83E2EFB}"/>
                </a:ext>
              </a:extLst>
            </p:cNvPr>
            <p:cNvSpPr/>
            <p:nvPr/>
          </p:nvSpPr>
          <p:spPr>
            <a:xfrm>
              <a:off x="3051942" y="1929842"/>
              <a:ext cx="119800" cy="102586"/>
            </a:xfrm>
            <a:custGeom>
              <a:avLst/>
              <a:gdLst/>
              <a:ahLst/>
              <a:cxnLst/>
              <a:rect l="l" t="t" r="r" b="b"/>
              <a:pathLst>
                <a:path w="3097" h="2652" extrusionOk="0">
                  <a:moveTo>
                    <a:pt x="1757" y="1"/>
                  </a:moveTo>
                  <a:cubicBezTo>
                    <a:pt x="555" y="1"/>
                    <a:pt x="0" y="1434"/>
                    <a:pt x="832" y="2265"/>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38" name="Google Shape;444;p16">
              <a:extLst>
                <a:ext uri="{FF2B5EF4-FFF2-40B4-BE49-F238E27FC236}">
                  <a16:creationId xmlns:a16="http://schemas.microsoft.com/office/drawing/2014/main" id="{15EBA070-F72F-C0BE-0089-1D42E0413546}"/>
                </a:ext>
              </a:extLst>
            </p:cNvPr>
            <p:cNvSpPr/>
            <p:nvPr/>
          </p:nvSpPr>
          <p:spPr>
            <a:xfrm>
              <a:off x="3193174" y="1929842"/>
              <a:ext cx="119838" cy="102586"/>
            </a:xfrm>
            <a:custGeom>
              <a:avLst/>
              <a:gdLst/>
              <a:ahLst/>
              <a:cxnLst/>
              <a:rect l="l" t="t" r="r" b="b"/>
              <a:pathLst>
                <a:path w="3098" h="2652" extrusionOk="0">
                  <a:moveTo>
                    <a:pt x="1757" y="1"/>
                  </a:moveTo>
                  <a:cubicBezTo>
                    <a:pt x="601" y="1"/>
                    <a:pt x="1" y="1434"/>
                    <a:pt x="832" y="2265"/>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39" name="Google Shape;445;p16">
              <a:extLst>
                <a:ext uri="{FF2B5EF4-FFF2-40B4-BE49-F238E27FC236}">
                  <a16:creationId xmlns:a16="http://schemas.microsoft.com/office/drawing/2014/main" id="{20662254-EBB0-BF78-1787-9EAEACBE1EAB}"/>
                </a:ext>
              </a:extLst>
            </p:cNvPr>
            <p:cNvSpPr/>
            <p:nvPr/>
          </p:nvSpPr>
          <p:spPr>
            <a:xfrm>
              <a:off x="3334406" y="1929842"/>
              <a:ext cx="119838" cy="102586"/>
            </a:xfrm>
            <a:custGeom>
              <a:avLst/>
              <a:gdLst/>
              <a:ahLst/>
              <a:cxnLst/>
              <a:rect l="l" t="t" r="r" b="b"/>
              <a:pathLst>
                <a:path w="3098" h="2652" extrusionOk="0">
                  <a:moveTo>
                    <a:pt x="1757" y="1"/>
                  </a:moveTo>
                  <a:cubicBezTo>
                    <a:pt x="602" y="1"/>
                    <a:pt x="1" y="1434"/>
                    <a:pt x="833" y="2265"/>
                  </a:cubicBezTo>
                  <a:cubicBezTo>
                    <a:pt x="1114" y="2532"/>
                    <a:pt x="1447" y="2651"/>
                    <a:pt x="1770" y="2651"/>
                  </a:cubicBezTo>
                  <a:cubicBezTo>
                    <a:pt x="2456"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40" name="Google Shape;446;p16">
              <a:extLst>
                <a:ext uri="{FF2B5EF4-FFF2-40B4-BE49-F238E27FC236}">
                  <a16:creationId xmlns:a16="http://schemas.microsoft.com/office/drawing/2014/main" id="{54E3C75A-3314-318C-65CC-27700EC4D040}"/>
                </a:ext>
              </a:extLst>
            </p:cNvPr>
            <p:cNvSpPr/>
            <p:nvPr/>
          </p:nvSpPr>
          <p:spPr>
            <a:xfrm>
              <a:off x="3475637" y="1929842"/>
              <a:ext cx="119838" cy="102586"/>
            </a:xfrm>
            <a:custGeom>
              <a:avLst/>
              <a:gdLst/>
              <a:ahLst/>
              <a:cxnLst/>
              <a:rect l="l" t="t" r="r" b="b"/>
              <a:pathLst>
                <a:path w="3098" h="2652" extrusionOk="0">
                  <a:moveTo>
                    <a:pt x="1803" y="1"/>
                  </a:moveTo>
                  <a:cubicBezTo>
                    <a:pt x="602" y="1"/>
                    <a:pt x="1" y="1434"/>
                    <a:pt x="833" y="2265"/>
                  </a:cubicBezTo>
                  <a:cubicBezTo>
                    <a:pt x="1099" y="2532"/>
                    <a:pt x="1427" y="2651"/>
                    <a:pt x="1750" y="2651"/>
                  </a:cubicBezTo>
                  <a:cubicBezTo>
                    <a:pt x="2435"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41" name="Google Shape;447;p16">
              <a:extLst>
                <a:ext uri="{FF2B5EF4-FFF2-40B4-BE49-F238E27FC236}">
                  <a16:creationId xmlns:a16="http://schemas.microsoft.com/office/drawing/2014/main" id="{93EBC6EA-9F2B-ACA3-4594-18DBEA4279CC}"/>
                </a:ext>
              </a:extLst>
            </p:cNvPr>
            <p:cNvSpPr/>
            <p:nvPr/>
          </p:nvSpPr>
          <p:spPr>
            <a:xfrm>
              <a:off x="3618687" y="1929842"/>
              <a:ext cx="119800" cy="102586"/>
            </a:xfrm>
            <a:custGeom>
              <a:avLst/>
              <a:gdLst/>
              <a:ahLst/>
              <a:cxnLst/>
              <a:rect l="l" t="t" r="r" b="b"/>
              <a:pathLst>
                <a:path w="3097" h="2652" extrusionOk="0">
                  <a:moveTo>
                    <a:pt x="1757" y="1"/>
                  </a:moveTo>
                  <a:cubicBezTo>
                    <a:pt x="555" y="1"/>
                    <a:pt x="0" y="1434"/>
                    <a:pt x="832" y="2265"/>
                  </a:cubicBezTo>
                  <a:cubicBezTo>
                    <a:pt x="1098" y="2532"/>
                    <a:pt x="1422" y="2651"/>
                    <a:pt x="1739" y="2651"/>
                  </a:cubicBezTo>
                  <a:cubicBezTo>
                    <a:pt x="2414" y="2651"/>
                    <a:pt x="3065" y="2112"/>
                    <a:pt x="3097" y="1295"/>
                  </a:cubicBezTo>
                  <a:cubicBezTo>
                    <a:pt x="3051"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42" name="Google Shape;448;p16">
              <a:extLst>
                <a:ext uri="{FF2B5EF4-FFF2-40B4-BE49-F238E27FC236}">
                  <a16:creationId xmlns:a16="http://schemas.microsoft.com/office/drawing/2014/main" id="{140A90E8-0A50-D9B7-01DA-0B7714536C02}"/>
                </a:ext>
              </a:extLst>
            </p:cNvPr>
            <p:cNvSpPr/>
            <p:nvPr/>
          </p:nvSpPr>
          <p:spPr>
            <a:xfrm>
              <a:off x="3759919" y="1929842"/>
              <a:ext cx="119800" cy="102586"/>
            </a:xfrm>
            <a:custGeom>
              <a:avLst/>
              <a:gdLst/>
              <a:ahLst/>
              <a:cxnLst/>
              <a:rect l="l" t="t" r="r" b="b"/>
              <a:pathLst>
                <a:path w="3097" h="2652" extrusionOk="0">
                  <a:moveTo>
                    <a:pt x="1757" y="1"/>
                  </a:moveTo>
                  <a:cubicBezTo>
                    <a:pt x="601" y="1"/>
                    <a:pt x="0" y="1434"/>
                    <a:pt x="832" y="2265"/>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43" name="Google Shape;449;p16">
              <a:extLst>
                <a:ext uri="{FF2B5EF4-FFF2-40B4-BE49-F238E27FC236}">
                  <a16:creationId xmlns:a16="http://schemas.microsoft.com/office/drawing/2014/main" id="{8B007E28-E175-3FC4-39C4-9039241A1CFA}"/>
                </a:ext>
              </a:extLst>
            </p:cNvPr>
            <p:cNvSpPr/>
            <p:nvPr/>
          </p:nvSpPr>
          <p:spPr>
            <a:xfrm>
              <a:off x="3901151" y="1929842"/>
              <a:ext cx="119838" cy="102586"/>
            </a:xfrm>
            <a:custGeom>
              <a:avLst/>
              <a:gdLst/>
              <a:ahLst/>
              <a:cxnLst/>
              <a:rect l="l" t="t" r="r" b="b"/>
              <a:pathLst>
                <a:path w="3098" h="2652" extrusionOk="0">
                  <a:moveTo>
                    <a:pt x="1757" y="1"/>
                  </a:moveTo>
                  <a:cubicBezTo>
                    <a:pt x="601" y="1"/>
                    <a:pt x="1" y="1434"/>
                    <a:pt x="833" y="2265"/>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44" name="Google Shape;450;p16">
              <a:extLst>
                <a:ext uri="{FF2B5EF4-FFF2-40B4-BE49-F238E27FC236}">
                  <a16:creationId xmlns:a16="http://schemas.microsoft.com/office/drawing/2014/main" id="{8CF74A33-A5AE-5426-2863-D0122FAA49AA}"/>
                </a:ext>
              </a:extLst>
            </p:cNvPr>
            <p:cNvSpPr/>
            <p:nvPr/>
          </p:nvSpPr>
          <p:spPr>
            <a:xfrm>
              <a:off x="4042382" y="1929842"/>
              <a:ext cx="119838" cy="102586"/>
            </a:xfrm>
            <a:custGeom>
              <a:avLst/>
              <a:gdLst/>
              <a:ahLst/>
              <a:cxnLst/>
              <a:rect l="l" t="t" r="r" b="b"/>
              <a:pathLst>
                <a:path w="3098" h="2652" extrusionOk="0">
                  <a:moveTo>
                    <a:pt x="1757" y="1"/>
                  </a:moveTo>
                  <a:cubicBezTo>
                    <a:pt x="602" y="1"/>
                    <a:pt x="1" y="1434"/>
                    <a:pt x="833" y="2265"/>
                  </a:cubicBezTo>
                  <a:cubicBezTo>
                    <a:pt x="1099" y="2532"/>
                    <a:pt x="1427" y="2651"/>
                    <a:pt x="1749" y="2651"/>
                  </a:cubicBezTo>
                  <a:cubicBezTo>
                    <a:pt x="2435" y="2651"/>
                    <a:pt x="3097" y="2112"/>
                    <a:pt x="3097" y="1295"/>
                  </a:cubicBezTo>
                  <a:cubicBezTo>
                    <a:pt x="3097" y="602"/>
                    <a:pt x="2497"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45" name="Google Shape;451;p16">
              <a:extLst>
                <a:ext uri="{FF2B5EF4-FFF2-40B4-BE49-F238E27FC236}">
                  <a16:creationId xmlns:a16="http://schemas.microsoft.com/office/drawing/2014/main" id="{4D974723-FAF0-BE46-B295-7C700798AFE6}"/>
                </a:ext>
              </a:extLst>
            </p:cNvPr>
            <p:cNvSpPr/>
            <p:nvPr/>
          </p:nvSpPr>
          <p:spPr>
            <a:xfrm>
              <a:off x="4183614" y="1929842"/>
              <a:ext cx="121618" cy="102586"/>
            </a:xfrm>
            <a:custGeom>
              <a:avLst/>
              <a:gdLst/>
              <a:ahLst/>
              <a:cxnLst/>
              <a:rect l="l" t="t" r="r" b="b"/>
              <a:pathLst>
                <a:path w="3144" h="2652" extrusionOk="0">
                  <a:moveTo>
                    <a:pt x="1803" y="1"/>
                  </a:moveTo>
                  <a:cubicBezTo>
                    <a:pt x="602" y="1"/>
                    <a:pt x="1" y="1434"/>
                    <a:pt x="833" y="2265"/>
                  </a:cubicBezTo>
                  <a:cubicBezTo>
                    <a:pt x="1114" y="2532"/>
                    <a:pt x="1452" y="2651"/>
                    <a:pt x="1781" y="2651"/>
                  </a:cubicBezTo>
                  <a:cubicBezTo>
                    <a:pt x="2481" y="2651"/>
                    <a:pt x="3144" y="2112"/>
                    <a:pt x="3144" y="1295"/>
                  </a:cubicBezTo>
                  <a:cubicBezTo>
                    <a:pt x="3098"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46" name="Google Shape;452;p16">
              <a:extLst>
                <a:ext uri="{FF2B5EF4-FFF2-40B4-BE49-F238E27FC236}">
                  <a16:creationId xmlns:a16="http://schemas.microsoft.com/office/drawing/2014/main" id="{CD5D1132-0237-0174-CEB9-303B535DA183}"/>
                </a:ext>
              </a:extLst>
            </p:cNvPr>
            <p:cNvSpPr/>
            <p:nvPr/>
          </p:nvSpPr>
          <p:spPr>
            <a:xfrm>
              <a:off x="4326664" y="1929842"/>
              <a:ext cx="119800" cy="102586"/>
            </a:xfrm>
            <a:custGeom>
              <a:avLst/>
              <a:gdLst/>
              <a:ahLst/>
              <a:cxnLst/>
              <a:rect l="l" t="t" r="r" b="b"/>
              <a:pathLst>
                <a:path w="3097" h="2652" extrusionOk="0">
                  <a:moveTo>
                    <a:pt x="1757" y="1"/>
                  </a:moveTo>
                  <a:cubicBezTo>
                    <a:pt x="555" y="1"/>
                    <a:pt x="0" y="1434"/>
                    <a:pt x="832" y="2265"/>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47" name="Google Shape;453;p16">
              <a:extLst>
                <a:ext uri="{FF2B5EF4-FFF2-40B4-BE49-F238E27FC236}">
                  <a16:creationId xmlns:a16="http://schemas.microsoft.com/office/drawing/2014/main" id="{97398973-0FF4-6DF7-2349-26C2C7B6549F}"/>
                </a:ext>
              </a:extLst>
            </p:cNvPr>
            <p:cNvSpPr/>
            <p:nvPr/>
          </p:nvSpPr>
          <p:spPr>
            <a:xfrm>
              <a:off x="4467896" y="1930055"/>
              <a:ext cx="119838" cy="102586"/>
            </a:xfrm>
            <a:custGeom>
              <a:avLst/>
              <a:gdLst/>
              <a:ahLst/>
              <a:cxnLst/>
              <a:rect l="l" t="t" r="r" b="b"/>
              <a:pathLst>
                <a:path w="3098" h="2652" extrusionOk="0">
                  <a:moveTo>
                    <a:pt x="1757" y="1"/>
                  </a:moveTo>
                  <a:cubicBezTo>
                    <a:pt x="555" y="1"/>
                    <a:pt x="1" y="1434"/>
                    <a:pt x="832" y="2265"/>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48" name="Google Shape;454;p16">
              <a:extLst>
                <a:ext uri="{FF2B5EF4-FFF2-40B4-BE49-F238E27FC236}">
                  <a16:creationId xmlns:a16="http://schemas.microsoft.com/office/drawing/2014/main" id="{EA8D0CD9-2518-0C5A-BD90-8B3F6D51E4F9}"/>
                </a:ext>
              </a:extLst>
            </p:cNvPr>
            <p:cNvSpPr/>
            <p:nvPr/>
          </p:nvSpPr>
          <p:spPr>
            <a:xfrm>
              <a:off x="4609128" y="1930055"/>
              <a:ext cx="119838" cy="102586"/>
            </a:xfrm>
            <a:custGeom>
              <a:avLst/>
              <a:gdLst/>
              <a:ahLst/>
              <a:cxnLst/>
              <a:rect l="l" t="t" r="r" b="b"/>
              <a:pathLst>
                <a:path w="3098" h="2652" extrusionOk="0">
                  <a:moveTo>
                    <a:pt x="1803" y="1"/>
                  </a:moveTo>
                  <a:cubicBezTo>
                    <a:pt x="602" y="1"/>
                    <a:pt x="1" y="1434"/>
                    <a:pt x="833" y="2265"/>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49" name="Google Shape;455;p16">
              <a:extLst>
                <a:ext uri="{FF2B5EF4-FFF2-40B4-BE49-F238E27FC236}">
                  <a16:creationId xmlns:a16="http://schemas.microsoft.com/office/drawing/2014/main" id="{18B7EB6C-1618-B463-120F-13F8C821FBE0}"/>
                </a:ext>
              </a:extLst>
            </p:cNvPr>
            <p:cNvSpPr/>
            <p:nvPr/>
          </p:nvSpPr>
          <p:spPr>
            <a:xfrm>
              <a:off x="4750359" y="1930055"/>
              <a:ext cx="119838" cy="102586"/>
            </a:xfrm>
            <a:custGeom>
              <a:avLst/>
              <a:gdLst/>
              <a:ahLst/>
              <a:cxnLst/>
              <a:rect l="l" t="t" r="r" b="b"/>
              <a:pathLst>
                <a:path w="3098" h="2652" extrusionOk="0">
                  <a:moveTo>
                    <a:pt x="1803" y="1"/>
                  </a:moveTo>
                  <a:cubicBezTo>
                    <a:pt x="602" y="1"/>
                    <a:pt x="1" y="1434"/>
                    <a:pt x="879" y="2265"/>
                  </a:cubicBezTo>
                  <a:cubicBezTo>
                    <a:pt x="1145" y="2532"/>
                    <a:pt x="1468" y="2651"/>
                    <a:pt x="1785" y="2651"/>
                  </a:cubicBezTo>
                  <a:cubicBezTo>
                    <a:pt x="2456"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50" name="Google Shape;456;p16">
              <a:extLst>
                <a:ext uri="{FF2B5EF4-FFF2-40B4-BE49-F238E27FC236}">
                  <a16:creationId xmlns:a16="http://schemas.microsoft.com/office/drawing/2014/main" id="{8876297D-2A1C-420C-D1D3-C19A8C38901E}"/>
                </a:ext>
              </a:extLst>
            </p:cNvPr>
            <p:cNvSpPr/>
            <p:nvPr/>
          </p:nvSpPr>
          <p:spPr>
            <a:xfrm>
              <a:off x="4891630" y="1929842"/>
              <a:ext cx="121579" cy="102586"/>
            </a:xfrm>
            <a:custGeom>
              <a:avLst/>
              <a:gdLst/>
              <a:ahLst/>
              <a:cxnLst/>
              <a:rect l="l" t="t" r="r" b="b"/>
              <a:pathLst>
                <a:path w="3143" h="2652" extrusionOk="0">
                  <a:moveTo>
                    <a:pt x="1803" y="1"/>
                  </a:moveTo>
                  <a:cubicBezTo>
                    <a:pt x="601" y="1"/>
                    <a:pt x="0" y="1434"/>
                    <a:pt x="878" y="2265"/>
                  </a:cubicBezTo>
                  <a:cubicBezTo>
                    <a:pt x="1144" y="2532"/>
                    <a:pt x="1472" y="2651"/>
                    <a:pt x="1795" y="2651"/>
                  </a:cubicBezTo>
                  <a:cubicBezTo>
                    <a:pt x="2480" y="2651"/>
                    <a:pt x="3143" y="2112"/>
                    <a:pt x="3143" y="1295"/>
                  </a:cubicBezTo>
                  <a:cubicBezTo>
                    <a:pt x="3143" y="602"/>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51" name="Google Shape;457;p16">
              <a:extLst>
                <a:ext uri="{FF2B5EF4-FFF2-40B4-BE49-F238E27FC236}">
                  <a16:creationId xmlns:a16="http://schemas.microsoft.com/office/drawing/2014/main" id="{7776C434-8553-17BF-A974-5399F4E6EC7E}"/>
                </a:ext>
              </a:extLst>
            </p:cNvPr>
            <p:cNvSpPr/>
            <p:nvPr/>
          </p:nvSpPr>
          <p:spPr>
            <a:xfrm>
              <a:off x="5034641" y="1929842"/>
              <a:ext cx="119800" cy="102586"/>
            </a:xfrm>
            <a:custGeom>
              <a:avLst/>
              <a:gdLst/>
              <a:ahLst/>
              <a:cxnLst/>
              <a:rect l="l" t="t" r="r" b="b"/>
              <a:pathLst>
                <a:path w="3097" h="2652" extrusionOk="0">
                  <a:moveTo>
                    <a:pt x="1757" y="1"/>
                  </a:moveTo>
                  <a:cubicBezTo>
                    <a:pt x="601" y="1"/>
                    <a:pt x="0" y="1434"/>
                    <a:pt x="832" y="2265"/>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52" name="Google Shape;458;p16">
              <a:extLst>
                <a:ext uri="{FF2B5EF4-FFF2-40B4-BE49-F238E27FC236}">
                  <a16:creationId xmlns:a16="http://schemas.microsoft.com/office/drawing/2014/main" id="{372B8D27-CF4E-854D-B7CA-0C9C4A49D9D9}"/>
                </a:ext>
              </a:extLst>
            </p:cNvPr>
            <p:cNvSpPr/>
            <p:nvPr/>
          </p:nvSpPr>
          <p:spPr>
            <a:xfrm>
              <a:off x="5175873" y="1929842"/>
              <a:ext cx="119838" cy="102586"/>
            </a:xfrm>
            <a:custGeom>
              <a:avLst/>
              <a:gdLst/>
              <a:ahLst/>
              <a:cxnLst/>
              <a:rect l="l" t="t" r="r" b="b"/>
              <a:pathLst>
                <a:path w="3098" h="2652" extrusionOk="0">
                  <a:moveTo>
                    <a:pt x="1757" y="1"/>
                  </a:moveTo>
                  <a:cubicBezTo>
                    <a:pt x="601" y="1"/>
                    <a:pt x="1" y="1434"/>
                    <a:pt x="833" y="2265"/>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53" name="Google Shape;459;p16">
              <a:extLst>
                <a:ext uri="{FF2B5EF4-FFF2-40B4-BE49-F238E27FC236}">
                  <a16:creationId xmlns:a16="http://schemas.microsoft.com/office/drawing/2014/main" id="{40843A54-D11F-D8A0-CD48-63B83D6798FE}"/>
                </a:ext>
              </a:extLst>
            </p:cNvPr>
            <p:cNvSpPr/>
            <p:nvPr/>
          </p:nvSpPr>
          <p:spPr>
            <a:xfrm>
              <a:off x="5317105" y="1929842"/>
              <a:ext cx="119838" cy="102586"/>
            </a:xfrm>
            <a:custGeom>
              <a:avLst/>
              <a:gdLst/>
              <a:ahLst/>
              <a:cxnLst/>
              <a:rect l="l" t="t" r="r" b="b"/>
              <a:pathLst>
                <a:path w="3098" h="2652" extrusionOk="0">
                  <a:moveTo>
                    <a:pt x="1803" y="1"/>
                  </a:moveTo>
                  <a:cubicBezTo>
                    <a:pt x="602" y="1"/>
                    <a:pt x="1" y="1434"/>
                    <a:pt x="833" y="2265"/>
                  </a:cubicBezTo>
                  <a:cubicBezTo>
                    <a:pt x="1099" y="2532"/>
                    <a:pt x="1427" y="2651"/>
                    <a:pt x="1749" y="2651"/>
                  </a:cubicBezTo>
                  <a:cubicBezTo>
                    <a:pt x="2435" y="2651"/>
                    <a:pt x="3097" y="2112"/>
                    <a:pt x="3097" y="1295"/>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54" name="Google Shape;460;p16">
              <a:extLst>
                <a:ext uri="{FF2B5EF4-FFF2-40B4-BE49-F238E27FC236}">
                  <a16:creationId xmlns:a16="http://schemas.microsoft.com/office/drawing/2014/main" id="{05913B7D-9213-39E4-C2C2-FFA5BFD66563}"/>
                </a:ext>
              </a:extLst>
            </p:cNvPr>
            <p:cNvSpPr/>
            <p:nvPr/>
          </p:nvSpPr>
          <p:spPr>
            <a:xfrm>
              <a:off x="5460154" y="1929842"/>
              <a:ext cx="119800" cy="102586"/>
            </a:xfrm>
            <a:custGeom>
              <a:avLst/>
              <a:gdLst/>
              <a:ahLst/>
              <a:cxnLst/>
              <a:rect l="l" t="t" r="r" b="b"/>
              <a:pathLst>
                <a:path w="3097" h="2652" extrusionOk="0">
                  <a:moveTo>
                    <a:pt x="1756" y="1"/>
                  </a:moveTo>
                  <a:cubicBezTo>
                    <a:pt x="555" y="1"/>
                    <a:pt x="0" y="1434"/>
                    <a:pt x="832" y="2265"/>
                  </a:cubicBezTo>
                  <a:cubicBezTo>
                    <a:pt x="1098" y="2532"/>
                    <a:pt x="1421" y="2651"/>
                    <a:pt x="1739" y="2651"/>
                  </a:cubicBezTo>
                  <a:cubicBezTo>
                    <a:pt x="2414" y="2651"/>
                    <a:pt x="3065" y="2112"/>
                    <a:pt x="3097" y="1295"/>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55" name="Google Shape;461;p16">
              <a:extLst>
                <a:ext uri="{FF2B5EF4-FFF2-40B4-BE49-F238E27FC236}">
                  <a16:creationId xmlns:a16="http://schemas.microsoft.com/office/drawing/2014/main" id="{D444879B-9D03-95C2-2BD8-2857EC6A8743}"/>
                </a:ext>
              </a:extLst>
            </p:cNvPr>
            <p:cNvSpPr/>
            <p:nvPr/>
          </p:nvSpPr>
          <p:spPr>
            <a:xfrm>
              <a:off x="5601386" y="1929842"/>
              <a:ext cx="119800" cy="102586"/>
            </a:xfrm>
            <a:custGeom>
              <a:avLst/>
              <a:gdLst/>
              <a:ahLst/>
              <a:cxnLst/>
              <a:rect l="l" t="t" r="r" b="b"/>
              <a:pathLst>
                <a:path w="3097" h="2652" extrusionOk="0">
                  <a:moveTo>
                    <a:pt x="1757" y="1"/>
                  </a:moveTo>
                  <a:cubicBezTo>
                    <a:pt x="555" y="1"/>
                    <a:pt x="0" y="1434"/>
                    <a:pt x="832" y="2265"/>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56" name="Google Shape;462;p16">
              <a:extLst>
                <a:ext uri="{FF2B5EF4-FFF2-40B4-BE49-F238E27FC236}">
                  <a16:creationId xmlns:a16="http://schemas.microsoft.com/office/drawing/2014/main" id="{94A2CCD1-6ACE-EA67-A75E-0A436B5FE768}"/>
                </a:ext>
              </a:extLst>
            </p:cNvPr>
            <p:cNvSpPr/>
            <p:nvPr/>
          </p:nvSpPr>
          <p:spPr>
            <a:xfrm>
              <a:off x="5742618" y="1929842"/>
              <a:ext cx="119838" cy="102586"/>
            </a:xfrm>
            <a:custGeom>
              <a:avLst/>
              <a:gdLst/>
              <a:ahLst/>
              <a:cxnLst/>
              <a:rect l="l" t="t" r="r" b="b"/>
              <a:pathLst>
                <a:path w="3098" h="2652" extrusionOk="0">
                  <a:moveTo>
                    <a:pt x="1757" y="1"/>
                  </a:moveTo>
                  <a:cubicBezTo>
                    <a:pt x="601" y="1"/>
                    <a:pt x="1" y="1434"/>
                    <a:pt x="832" y="2265"/>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57" name="Google Shape;463;p16">
              <a:extLst>
                <a:ext uri="{FF2B5EF4-FFF2-40B4-BE49-F238E27FC236}">
                  <a16:creationId xmlns:a16="http://schemas.microsoft.com/office/drawing/2014/main" id="{2C76A196-7657-469A-9353-507DCBB5B07B}"/>
                </a:ext>
              </a:extLst>
            </p:cNvPr>
            <p:cNvSpPr/>
            <p:nvPr/>
          </p:nvSpPr>
          <p:spPr>
            <a:xfrm>
              <a:off x="5883850" y="1929842"/>
              <a:ext cx="119838" cy="102586"/>
            </a:xfrm>
            <a:custGeom>
              <a:avLst/>
              <a:gdLst/>
              <a:ahLst/>
              <a:cxnLst/>
              <a:rect l="l" t="t" r="r" b="b"/>
              <a:pathLst>
                <a:path w="3098" h="2652" extrusionOk="0">
                  <a:moveTo>
                    <a:pt x="1803" y="1"/>
                  </a:moveTo>
                  <a:cubicBezTo>
                    <a:pt x="602" y="1"/>
                    <a:pt x="1" y="1434"/>
                    <a:pt x="833" y="2265"/>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58" name="Google Shape;464;p16">
              <a:extLst>
                <a:ext uri="{FF2B5EF4-FFF2-40B4-BE49-F238E27FC236}">
                  <a16:creationId xmlns:a16="http://schemas.microsoft.com/office/drawing/2014/main" id="{00817056-6888-4822-1C82-AE5AABA6FD85}"/>
                </a:ext>
              </a:extLst>
            </p:cNvPr>
            <p:cNvSpPr/>
            <p:nvPr/>
          </p:nvSpPr>
          <p:spPr>
            <a:xfrm>
              <a:off x="6025081" y="1929842"/>
              <a:ext cx="119838" cy="102586"/>
            </a:xfrm>
            <a:custGeom>
              <a:avLst/>
              <a:gdLst/>
              <a:ahLst/>
              <a:cxnLst/>
              <a:rect l="l" t="t" r="r" b="b"/>
              <a:pathLst>
                <a:path w="3098" h="2652" extrusionOk="0">
                  <a:moveTo>
                    <a:pt x="1803" y="1"/>
                  </a:moveTo>
                  <a:cubicBezTo>
                    <a:pt x="602" y="1"/>
                    <a:pt x="1" y="1434"/>
                    <a:pt x="879" y="2265"/>
                  </a:cubicBezTo>
                  <a:cubicBezTo>
                    <a:pt x="1145" y="2532"/>
                    <a:pt x="1468" y="2651"/>
                    <a:pt x="1785" y="2651"/>
                  </a:cubicBezTo>
                  <a:cubicBezTo>
                    <a:pt x="2456"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59" name="Google Shape;465;p16">
              <a:extLst>
                <a:ext uri="{FF2B5EF4-FFF2-40B4-BE49-F238E27FC236}">
                  <a16:creationId xmlns:a16="http://schemas.microsoft.com/office/drawing/2014/main" id="{863B89D8-CB29-EBEC-6E6E-DA951C0565D2}"/>
                </a:ext>
              </a:extLst>
            </p:cNvPr>
            <p:cNvSpPr/>
            <p:nvPr/>
          </p:nvSpPr>
          <p:spPr>
            <a:xfrm>
              <a:off x="6168131" y="1929842"/>
              <a:ext cx="119800" cy="102586"/>
            </a:xfrm>
            <a:custGeom>
              <a:avLst/>
              <a:gdLst/>
              <a:ahLst/>
              <a:cxnLst/>
              <a:rect l="l" t="t" r="r" b="b"/>
              <a:pathLst>
                <a:path w="3097" h="2652" extrusionOk="0">
                  <a:moveTo>
                    <a:pt x="1757" y="1"/>
                  </a:moveTo>
                  <a:cubicBezTo>
                    <a:pt x="555" y="1"/>
                    <a:pt x="0" y="1434"/>
                    <a:pt x="832" y="2265"/>
                  </a:cubicBezTo>
                  <a:cubicBezTo>
                    <a:pt x="1098" y="2532"/>
                    <a:pt x="1426" y="2651"/>
                    <a:pt x="1749" y="2651"/>
                  </a:cubicBezTo>
                  <a:cubicBezTo>
                    <a:pt x="2434"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60" name="Google Shape;466;p16">
              <a:extLst>
                <a:ext uri="{FF2B5EF4-FFF2-40B4-BE49-F238E27FC236}">
                  <a16:creationId xmlns:a16="http://schemas.microsoft.com/office/drawing/2014/main" id="{52E93CC9-5643-0354-4DFA-F47FB55E42BE}"/>
                </a:ext>
              </a:extLst>
            </p:cNvPr>
            <p:cNvSpPr/>
            <p:nvPr/>
          </p:nvSpPr>
          <p:spPr>
            <a:xfrm>
              <a:off x="6309363" y="1929842"/>
              <a:ext cx="119838" cy="102586"/>
            </a:xfrm>
            <a:custGeom>
              <a:avLst/>
              <a:gdLst/>
              <a:ahLst/>
              <a:cxnLst/>
              <a:rect l="l" t="t" r="r" b="b"/>
              <a:pathLst>
                <a:path w="3098" h="2652" extrusionOk="0">
                  <a:moveTo>
                    <a:pt x="1757" y="1"/>
                  </a:moveTo>
                  <a:cubicBezTo>
                    <a:pt x="601" y="1"/>
                    <a:pt x="0" y="1434"/>
                    <a:pt x="832" y="2265"/>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61" name="Google Shape;467;p16">
              <a:extLst>
                <a:ext uri="{FF2B5EF4-FFF2-40B4-BE49-F238E27FC236}">
                  <a16:creationId xmlns:a16="http://schemas.microsoft.com/office/drawing/2014/main" id="{801159C3-BADB-08CB-504C-DF9116EEB0E0}"/>
                </a:ext>
              </a:extLst>
            </p:cNvPr>
            <p:cNvSpPr/>
            <p:nvPr/>
          </p:nvSpPr>
          <p:spPr>
            <a:xfrm>
              <a:off x="6450595" y="1929842"/>
              <a:ext cx="119838" cy="102586"/>
            </a:xfrm>
            <a:custGeom>
              <a:avLst/>
              <a:gdLst/>
              <a:ahLst/>
              <a:cxnLst/>
              <a:rect l="l" t="t" r="r" b="b"/>
              <a:pathLst>
                <a:path w="3098" h="2652" extrusionOk="0">
                  <a:moveTo>
                    <a:pt x="1757" y="1"/>
                  </a:moveTo>
                  <a:cubicBezTo>
                    <a:pt x="601" y="1"/>
                    <a:pt x="1" y="1434"/>
                    <a:pt x="833" y="2265"/>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62" name="Google Shape;468;p16">
              <a:extLst>
                <a:ext uri="{FF2B5EF4-FFF2-40B4-BE49-F238E27FC236}">
                  <a16:creationId xmlns:a16="http://schemas.microsoft.com/office/drawing/2014/main" id="{3682BD5E-1C84-637B-215C-4A2A724D5CF5}"/>
                </a:ext>
              </a:extLst>
            </p:cNvPr>
            <p:cNvSpPr/>
            <p:nvPr/>
          </p:nvSpPr>
          <p:spPr>
            <a:xfrm>
              <a:off x="6591827" y="1929842"/>
              <a:ext cx="119838" cy="102586"/>
            </a:xfrm>
            <a:custGeom>
              <a:avLst/>
              <a:gdLst/>
              <a:ahLst/>
              <a:cxnLst/>
              <a:rect l="l" t="t" r="r" b="b"/>
              <a:pathLst>
                <a:path w="3098" h="2652" extrusionOk="0">
                  <a:moveTo>
                    <a:pt x="1803" y="1"/>
                  </a:moveTo>
                  <a:cubicBezTo>
                    <a:pt x="602" y="1"/>
                    <a:pt x="1" y="1434"/>
                    <a:pt x="833" y="2265"/>
                  </a:cubicBezTo>
                  <a:cubicBezTo>
                    <a:pt x="1099" y="2532"/>
                    <a:pt x="1427" y="2651"/>
                    <a:pt x="1749" y="2651"/>
                  </a:cubicBezTo>
                  <a:cubicBezTo>
                    <a:pt x="2435" y="2651"/>
                    <a:pt x="3097" y="2112"/>
                    <a:pt x="3097" y="1295"/>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63" name="Google Shape;469;p16">
              <a:extLst>
                <a:ext uri="{FF2B5EF4-FFF2-40B4-BE49-F238E27FC236}">
                  <a16:creationId xmlns:a16="http://schemas.microsoft.com/office/drawing/2014/main" id="{0808FAF5-42EF-EE17-A5EB-D9BDC1BFA6D1}"/>
                </a:ext>
              </a:extLst>
            </p:cNvPr>
            <p:cNvSpPr/>
            <p:nvPr/>
          </p:nvSpPr>
          <p:spPr>
            <a:xfrm>
              <a:off x="6734876" y="1929842"/>
              <a:ext cx="119800" cy="102586"/>
            </a:xfrm>
            <a:custGeom>
              <a:avLst/>
              <a:gdLst/>
              <a:ahLst/>
              <a:cxnLst/>
              <a:rect l="l" t="t" r="r" b="b"/>
              <a:pathLst>
                <a:path w="3097" h="2652" extrusionOk="0">
                  <a:moveTo>
                    <a:pt x="1756" y="1"/>
                  </a:moveTo>
                  <a:cubicBezTo>
                    <a:pt x="555" y="1"/>
                    <a:pt x="0" y="1434"/>
                    <a:pt x="832" y="2265"/>
                  </a:cubicBezTo>
                  <a:cubicBezTo>
                    <a:pt x="1098" y="2532"/>
                    <a:pt x="1426" y="2651"/>
                    <a:pt x="1749" y="2651"/>
                  </a:cubicBezTo>
                  <a:cubicBezTo>
                    <a:pt x="2434" y="2651"/>
                    <a:pt x="3097" y="2112"/>
                    <a:pt x="3097" y="1295"/>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64" name="Google Shape;470;p16">
              <a:extLst>
                <a:ext uri="{FF2B5EF4-FFF2-40B4-BE49-F238E27FC236}">
                  <a16:creationId xmlns:a16="http://schemas.microsoft.com/office/drawing/2014/main" id="{82CC62CD-B6E6-C5DF-133B-C9E7786D80DF}"/>
                </a:ext>
              </a:extLst>
            </p:cNvPr>
            <p:cNvSpPr/>
            <p:nvPr/>
          </p:nvSpPr>
          <p:spPr>
            <a:xfrm>
              <a:off x="1069243" y="2071074"/>
              <a:ext cx="119800" cy="102625"/>
            </a:xfrm>
            <a:custGeom>
              <a:avLst/>
              <a:gdLst/>
              <a:ahLst/>
              <a:cxnLst/>
              <a:rect l="l" t="t" r="r" b="b"/>
              <a:pathLst>
                <a:path w="3097" h="2653" extrusionOk="0">
                  <a:moveTo>
                    <a:pt x="1756" y="1"/>
                  </a:moveTo>
                  <a:cubicBezTo>
                    <a:pt x="555" y="1"/>
                    <a:pt x="0" y="1434"/>
                    <a:pt x="832" y="2266"/>
                  </a:cubicBezTo>
                  <a:cubicBezTo>
                    <a:pt x="1100" y="2534"/>
                    <a:pt x="1426" y="2653"/>
                    <a:pt x="1745" y="2653"/>
                  </a:cubicBezTo>
                  <a:cubicBezTo>
                    <a:pt x="2418" y="2653"/>
                    <a:pt x="3065" y="2125"/>
                    <a:pt x="3097" y="1341"/>
                  </a:cubicBezTo>
                  <a:cubicBezTo>
                    <a:pt x="3097"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65" name="Google Shape;471;p16">
              <a:extLst>
                <a:ext uri="{FF2B5EF4-FFF2-40B4-BE49-F238E27FC236}">
                  <a16:creationId xmlns:a16="http://schemas.microsoft.com/office/drawing/2014/main" id="{A290A066-C293-4BD6-17CC-68E487326423}"/>
                </a:ext>
              </a:extLst>
            </p:cNvPr>
            <p:cNvSpPr/>
            <p:nvPr/>
          </p:nvSpPr>
          <p:spPr>
            <a:xfrm>
              <a:off x="1210475" y="2071074"/>
              <a:ext cx="119800" cy="102625"/>
            </a:xfrm>
            <a:custGeom>
              <a:avLst/>
              <a:gdLst/>
              <a:ahLst/>
              <a:cxnLst/>
              <a:rect l="l" t="t" r="r" b="b"/>
              <a:pathLst>
                <a:path w="3097" h="2653" extrusionOk="0">
                  <a:moveTo>
                    <a:pt x="1803" y="1"/>
                  </a:moveTo>
                  <a:cubicBezTo>
                    <a:pt x="601" y="1"/>
                    <a:pt x="0" y="1388"/>
                    <a:pt x="832" y="2266"/>
                  </a:cubicBezTo>
                  <a:cubicBezTo>
                    <a:pt x="1100" y="2534"/>
                    <a:pt x="1431" y="2653"/>
                    <a:pt x="1755" y="2653"/>
                  </a:cubicBezTo>
                  <a:cubicBezTo>
                    <a:pt x="2439" y="2653"/>
                    <a:pt x="3097" y="2125"/>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66" name="Google Shape;472;p16">
              <a:extLst>
                <a:ext uri="{FF2B5EF4-FFF2-40B4-BE49-F238E27FC236}">
                  <a16:creationId xmlns:a16="http://schemas.microsoft.com/office/drawing/2014/main" id="{807EE0D6-5F9A-C0D5-8B15-4505DE101A49}"/>
                </a:ext>
              </a:extLst>
            </p:cNvPr>
            <p:cNvSpPr/>
            <p:nvPr/>
          </p:nvSpPr>
          <p:spPr>
            <a:xfrm>
              <a:off x="1351706" y="2071074"/>
              <a:ext cx="119838" cy="102625"/>
            </a:xfrm>
            <a:custGeom>
              <a:avLst/>
              <a:gdLst/>
              <a:ahLst/>
              <a:cxnLst/>
              <a:rect l="l" t="t" r="r" b="b"/>
              <a:pathLst>
                <a:path w="3098" h="2653" extrusionOk="0">
                  <a:moveTo>
                    <a:pt x="1757" y="1"/>
                  </a:moveTo>
                  <a:cubicBezTo>
                    <a:pt x="601" y="1"/>
                    <a:pt x="1"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67" name="Google Shape;473;p16">
              <a:extLst>
                <a:ext uri="{FF2B5EF4-FFF2-40B4-BE49-F238E27FC236}">
                  <a16:creationId xmlns:a16="http://schemas.microsoft.com/office/drawing/2014/main" id="{0A2FFAA2-DB94-C00D-F6AE-1783FD002392}"/>
                </a:ext>
              </a:extLst>
            </p:cNvPr>
            <p:cNvSpPr/>
            <p:nvPr/>
          </p:nvSpPr>
          <p:spPr>
            <a:xfrm>
              <a:off x="1492938" y="2071074"/>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5"/>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68" name="Google Shape;474;p16">
              <a:extLst>
                <a:ext uri="{FF2B5EF4-FFF2-40B4-BE49-F238E27FC236}">
                  <a16:creationId xmlns:a16="http://schemas.microsoft.com/office/drawing/2014/main" id="{6B0BA2D0-D473-2B48-9C51-EBB94084948C}"/>
                </a:ext>
              </a:extLst>
            </p:cNvPr>
            <p:cNvSpPr/>
            <p:nvPr/>
          </p:nvSpPr>
          <p:spPr>
            <a:xfrm>
              <a:off x="1634170" y="2071074"/>
              <a:ext cx="119838" cy="102625"/>
            </a:xfrm>
            <a:custGeom>
              <a:avLst/>
              <a:gdLst/>
              <a:ahLst/>
              <a:cxnLst/>
              <a:rect l="l" t="t" r="r" b="b"/>
              <a:pathLst>
                <a:path w="3098" h="2653" extrusionOk="0">
                  <a:moveTo>
                    <a:pt x="1803" y="1"/>
                  </a:moveTo>
                  <a:cubicBezTo>
                    <a:pt x="602" y="1"/>
                    <a:pt x="1" y="1388"/>
                    <a:pt x="833" y="2266"/>
                  </a:cubicBezTo>
                  <a:cubicBezTo>
                    <a:pt x="1101" y="2534"/>
                    <a:pt x="1431" y="2653"/>
                    <a:pt x="1756" y="2653"/>
                  </a:cubicBezTo>
                  <a:cubicBezTo>
                    <a:pt x="2439" y="2653"/>
                    <a:pt x="3097" y="2125"/>
                    <a:pt x="3097"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69" name="Google Shape;475;p16">
              <a:extLst>
                <a:ext uri="{FF2B5EF4-FFF2-40B4-BE49-F238E27FC236}">
                  <a16:creationId xmlns:a16="http://schemas.microsoft.com/office/drawing/2014/main" id="{ED66D199-69F7-938E-90E9-72B6BB3139C3}"/>
                </a:ext>
              </a:extLst>
            </p:cNvPr>
            <p:cNvSpPr/>
            <p:nvPr/>
          </p:nvSpPr>
          <p:spPr>
            <a:xfrm>
              <a:off x="1777220" y="2071074"/>
              <a:ext cx="119800" cy="102625"/>
            </a:xfrm>
            <a:custGeom>
              <a:avLst/>
              <a:gdLst/>
              <a:ahLst/>
              <a:cxnLst/>
              <a:rect l="l" t="t" r="r" b="b"/>
              <a:pathLst>
                <a:path w="3097" h="2653" extrusionOk="0">
                  <a:moveTo>
                    <a:pt x="1757" y="1"/>
                  </a:moveTo>
                  <a:cubicBezTo>
                    <a:pt x="601" y="1"/>
                    <a:pt x="0"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70" name="Google Shape;476;p16">
              <a:extLst>
                <a:ext uri="{FF2B5EF4-FFF2-40B4-BE49-F238E27FC236}">
                  <a16:creationId xmlns:a16="http://schemas.microsoft.com/office/drawing/2014/main" id="{EDAAF32A-7659-498C-88B0-76CB2A4616FB}"/>
                </a:ext>
              </a:extLst>
            </p:cNvPr>
            <p:cNvSpPr/>
            <p:nvPr/>
          </p:nvSpPr>
          <p:spPr>
            <a:xfrm>
              <a:off x="1920231" y="2071074"/>
              <a:ext cx="119838" cy="102625"/>
            </a:xfrm>
            <a:custGeom>
              <a:avLst/>
              <a:gdLst/>
              <a:ahLst/>
              <a:cxnLst/>
              <a:rect l="l" t="t" r="r" b="b"/>
              <a:pathLst>
                <a:path w="3098" h="2653" extrusionOk="0">
                  <a:moveTo>
                    <a:pt x="1757" y="1"/>
                  </a:moveTo>
                  <a:cubicBezTo>
                    <a:pt x="555" y="1"/>
                    <a:pt x="1" y="1434"/>
                    <a:pt x="833" y="2266"/>
                  </a:cubicBezTo>
                  <a:cubicBezTo>
                    <a:pt x="1101" y="2534"/>
                    <a:pt x="1426" y="2653"/>
                    <a:pt x="1746" y="2653"/>
                  </a:cubicBezTo>
                  <a:cubicBezTo>
                    <a:pt x="2419" y="2653"/>
                    <a:pt x="3066"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71" name="Google Shape;477;p16">
              <a:extLst>
                <a:ext uri="{FF2B5EF4-FFF2-40B4-BE49-F238E27FC236}">
                  <a16:creationId xmlns:a16="http://schemas.microsoft.com/office/drawing/2014/main" id="{CC2F6778-FA58-DB50-0DB2-CCEE51CCC278}"/>
                </a:ext>
              </a:extLst>
            </p:cNvPr>
            <p:cNvSpPr/>
            <p:nvPr/>
          </p:nvSpPr>
          <p:spPr>
            <a:xfrm>
              <a:off x="2059683" y="2071074"/>
              <a:ext cx="119838" cy="102625"/>
            </a:xfrm>
            <a:custGeom>
              <a:avLst/>
              <a:gdLst/>
              <a:ahLst/>
              <a:cxnLst/>
              <a:rect l="l" t="t" r="r" b="b"/>
              <a:pathLst>
                <a:path w="3098" h="2653" extrusionOk="0">
                  <a:moveTo>
                    <a:pt x="1757" y="1"/>
                  </a:moveTo>
                  <a:cubicBezTo>
                    <a:pt x="601" y="1"/>
                    <a:pt x="1" y="1434"/>
                    <a:pt x="833" y="2266"/>
                  </a:cubicBezTo>
                  <a:cubicBezTo>
                    <a:pt x="1101" y="2534"/>
                    <a:pt x="1431" y="2653"/>
                    <a:pt x="1756"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72" name="Google Shape;478;p16">
              <a:extLst>
                <a:ext uri="{FF2B5EF4-FFF2-40B4-BE49-F238E27FC236}">
                  <a16:creationId xmlns:a16="http://schemas.microsoft.com/office/drawing/2014/main" id="{605392E2-FF0B-14A3-04F7-C7A0E79F9A3A}"/>
                </a:ext>
              </a:extLst>
            </p:cNvPr>
            <p:cNvSpPr/>
            <p:nvPr/>
          </p:nvSpPr>
          <p:spPr>
            <a:xfrm>
              <a:off x="2200915" y="2071074"/>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5"/>
                    <a:pt x="3097" y="1341"/>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73" name="Google Shape;479;p16">
              <a:extLst>
                <a:ext uri="{FF2B5EF4-FFF2-40B4-BE49-F238E27FC236}">
                  <a16:creationId xmlns:a16="http://schemas.microsoft.com/office/drawing/2014/main" id="{645937FA-FBB2-6610-6A2D-8F26267CFCEA}"/>
                </a:ext>
              </a:extLst>
            </p:cNvPr>
            <p:cNvSpPr/>
            <p:nvPr/>
          </p:nvSpPr>
          <p:spPr>
            <a:xfrm>
              <a:off x="2343965" y="2071461"/>
              <a:ext cx="119800" cy="102625"/>
            </a:xfrm>
            <a:custGeom>
              <a:avLst/>
              <a:gdLst/>
              <a:ahLst/>
              <a:cxnLst/>
              <a:rect l="l" t="t" r="r" b="b"/>
              <a:pathLst>
                <a:path w="3097" h="2653" extrusionOk="0">
                  <a:moveTo>
                    <a:pt x="1756" y="1"/>
                  </a:moveTo>
                  <a:cubicBezTo>
                    <a:pt x="601" y="1"/>
                    <a:pt x="0" y="1434"/>
                    <a:pt x="832" y="2266"/>
                  </a:cubicBezTo>
                  <a:cubicBezTo>
                    <a:pt x="1100" y="2534"/>
                    <a:pt x="1430" y="2653"/>
                    <a:pt x="1755" y="2653"/>
                  </a:cubicBezTo>
                  <a:cubicBezTo>
                    <a:pt x="2438" y="2653"/>
                    <a:pt x="3097" y="2125"/>
                    <a:pt x="3097" y="1341"/>
                  </a:cubicBezTo>
                  <a:cubicBezTo>
                    <a:pt x="3097"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74" name="Google Shape;480;p16">
              <a:extLst>
                <a:ext uri="{FF2B5EF4-FFF2-40B4-BE49-F238E27FC236}">
                  <a16:creationId xmlns:a16="http://schemas.microsoft.com/office/drawing/2014/main" id="{D47E949A-70DF-1EB3-C75E-E516CC128C12}"/>
                </a:ext>
              </a:extLst>
            </p:cNvPr>
            <p:cNvSpPr/>
            <p:nvPr/>
          </p:nvSpPr>
          <p:spPr>
            <a:xfrm>
              <a:off x="2485197" y="2071461"/>
              <a:ext cx="119800" cy="102625"/>
            </a:xfrm>
            <a:custGeom>
              <a:avLst/>
              <a:gdLst/>
              <a:ahLst/>
              <a:cxnLst/>
              <a:rect l="l" t="t" r="r" b="b"/>
              <a:pathLst>
                <a:path w="3097" h="2653" extrusionOk="0">
                  <a:moveTo>
                    <a:pt x="1757" y="1"/>
                  </a:moveTo>
                  <a:cubicBezTo>
                    <a:pt x="601" y="1"/>
                    <a:pt x="0"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75" name="Google Shape;481;p16">
              <a:extLst>
                <a:ext uri="{FF2B5EF4-FFF2-40B4-BE49-F238E27FC236}">
                  <a16:creationId xmlns:a16="http://schemas.microsoft.com/office/drawing/2014/main" id="{771CF374-B255-A673-BBEA-C7DBBDB3CA0D}"/>
                </a:ext>
              </a:extLst>
            </p:cNvPr>
            <p:cNvSpPr/>
            <p:nvPr/>
          </p:nvSpPr>
          <p:spPr>
            <a:xfrm>
              <a:off x="2626429" y="2070836"/>
              <a:ext cx="119838" cy="102625"/>
            </a:xfrm>
            <a:custGeom>
              <a:avLst/>
              <a:gdLst/>
              <a:ahLst/>
              <a:cxnLst/>
              <a:rect l="l" t="t" r="r" b="b"/>
              <a:pathLst>
                <a:path w="3098" h="2653" extrusionOk="0">
                  <a:moveTo>
                    <a:pt x="1757" y="1"/>
                  </a:moveTo>
                  <a:cubicBezTo>
                    <a:pt x="601" y="1"/>
                    <a:pt x="1" y="1434"/>
                    <a:pt x="833"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76" name="Google Shape;482;p16">
              <a:extLst>
                <a:ext uri="{FF2B5EF4-FFF2-40B4-BE49-F238E27FC236}">
                  <a16:creationId xmlns:a16="http://schemas.microsoft.com/office/drawing/2014/main" id="{80493C71-042B-8BCA-C378-7D208B4AFA3A}"/>
                </a:ext>
              </a:extLst>
            </p:cNvPr>
            <p:cNvSpPr/>
            <p:nvPr/>
          </p:nvSpPr>
          <p:spPr>
            <a:xfrm>
              <a:off x="2767660" y="2070836"/>
              <a:ext cx="121618" cy="102625"/>
            </a:xfrm>
            <a:custGeom>
              <a:avLst/>
              <a:gdLst/>
              <a:ahLst/>
              <a:cxnLst/>
              <a:rect l="l" t="t" r="r" b="b"/>
              <a:pathLst>
                <a:path w="3144" h="2653" extrusionOk="0">
                  <a:moveTo>
                    <a:pt x="1803" y="1"/>
                  </a:moveTo>
                  <a:cubicBezTo>
                    <a:pt x="602" y="1"/>
                    <a:pt x="1" y="1434"/>
                    <a:pt x="833" y="2266"/>
                  </a:cubicBezTo>
                  <a:cubicBezTo>
                    <a:pt x="1101" y="2534"/>
                    <a:pt x="1431" y="2653"/>
                    <a:pt x="1757" y="2653"/>
                  </a:cubicBezTo>
                  <a:cubicBezTo>
                    <a:pt x="2444" y="2653"/>
                    <a:pt x="3112" y="2125"/>
                    <a:pt x="3144" y="1341"/>
                  </a:cubicBezTo>
                  <a:cubicBezTo>
                    <a:pt x="3144"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77" name="Google Shape;483;p16">
              <a:extLst>
                <a:ext uri="{FF2B5EF4-FFF2-40B4-BE49-F238E27FC236}">
                  <a16:creationId xmlns:a16="http://schemas.microsoft.com/office/drawing/2014/main" id="{36139AA1-42BF-3B2B-5BCB-F0BBCA862D27}"/>
                </a:ext>
              </a:extLst>
            </p:cNvPr>
            <p:cNvSpPr/>
            <p:nvPr/>
          </p:nvSpPr>
          <p:spPr>
            <a:xfrm>
              <a:off x="2910710" y="2070836"/>
              <a:ext cx="118020" cy="102625"/>
            </a:xfrm>
            <a:custGeom>
              <a:avLst/>
              <a:gdLst/>
              <a:ahLst/>
              <a:cxnLst/>
              <a:rect l="l" t="t" r="r" b="b"/>
              <a:pathLst>
                <a:path w="3051" h="2653" extrusionOk="0">
                  <a:moveTo>
                    <a:pt x="1756" y="1"/>
                  </a:moveTo>
                  <a:cubicBezTo>
                    <a:pt x="555" y="1"/>
                    <a:pt x="0" y="1434"/>
                    <a:pt x="832" y="2266"/>
                  </a:cubicBezTo>
                  <a:cubicBezTo>
                    <a:pt x="1100" y="2534"/>
                    <a:pt x="1426" y="2653"/>
                    <a:pt x="1744" y="2653"/>
                  </a:cubicBezTo>
                  <a:cubicBezTo>
                    <a:pt x="2413" y="2653"/>
                    <a:pt x="3051" y="2125"/>
                    <a:pt x="3051" y="1341"/>
                  </a:cubicBezTo>
                  <a:cubicBezTo>
                    <a:pt x="3051" y="602"/>
                    <a:pt x="2450"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78" name="Google Shape;484;p16">
              <a:extLst>
                <a:ext uri="{FF2B5EF4-FFF2-40B4-BE49-F238E27FC236}">
                  <a16:creationId xmlns:a16="http://schemas.microsoft.com/office/drawing/2014/main" id="{175554E3-AEA4-CECD-665D-949E6C785DDF}"/>
                </a:ext>
              </a:extLst>
            </p:cNvPr>
            <p:cNvSpPr/>
            <p:nvPr/>
          </p:nvSpPr>
          <p:spPr>
            <a:xfrm>
              <a:off x="3051942" y="2071074"/>
              <a:ext cx="119800" cy="102625"/>
            </a:xfrm>
            <a:custGeom>
              <a:avLst/>
              <a:gdLst/>
              <a:ahLst/>
              <a:cxnLst/>
              <a:rect l="l" t="t" r="r" b="b"/>
              <a:pathLst>
                <a:path w="3097" h="2653" extrusionOk="0">
                  <a:moveTo>
                    <a:pt x="1757" y="1"/>
                  </a:moveTo>
                  <a:cubicBezTo>
                    <a:pt x="601" y="1"/>
                    <a:pt x="0"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79" name="Google Shape;485;p16">
              <a:extLst>
                <a:ext uri="{FF2B5EF4-FFF2-40B4-BE49-F238E27FC236}">
                  <a16:creationId xmlns:a16="http://schemas.microsoft.com/office/drawing/2014/main" id="{F34971A2-2364-D5BD-6B83-39DF2B6822E0}"/>
                </a:ext>
              </a:extLst>
            </p:cNvPr>
            <p:cNvSpPr/>
            <p:nvPr/>
          </p:nvSpPr>
          <p:spPr>
            <a:xfrm>
              <a:off x="3193174" y="2071074"/>
              <a:ext cx="119838" cy="102625"/>
            </a:xfrm>
            <a:custGeom>
              <a:avLst/>
              <a:gdLst/>
              <a:ahLst/>
              <a:cxnLst/>
              <a:rect l="l" t="t" r="r" b="b"/>
              <a:pathLst>
                <a:path w="3098" h="2653" extrusionOk="0">
                  <a:moveTo>
                    <a:pt x="1757" y="1"/>
                  </a:moveTo>
                  <a:cubicBezTo>
                    <a:pt x="601" y="1"/>
                    <a:pt x="1"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80" name="Google Shape;486;p16">
              <a:extLst>
                <a:ext uri="{FF2B5EF4-FFF2-40B4-BE49-F238E27FC236}">
                  <a16:creationId xmlns:a16="http://schemas.microsoft.com/office/drawing/2014/main" id="{550013C6-75B6-D8F0-9069-537E95C7C4DE}"/>
                </a:ext>
              </a:extLst>
            </p:cNvPr>
            <p:cNvSpPr/>
            <p:nvPr/>
          </p:nvSpPr>
          <p:spPr>
            <a:xfrm>
              <a:off x="3334406" y="2071074"/>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5"/>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81" name="Google Shape;487;p16">
              <a:extLst>
                <a:ext uri="{FF2B5EF4-FFF2-40B4-BE49-F238E27FC236}">
                  <a16:creationId xmlns:a16="http://schemas.microsoft.com/office/drawing/2014/main" id="{25E0E2D7-A216-6314-3A25-2E5610B51659}"/>
                </a:ext>
              </a:extLst>
            </p:cNvPr>
            <p:cNvSpPr/>
            <p:nvPr/>
          </p:nvSpPr>
          <p:spPr>
            <a:xfrm>
              <a:off x="3475637" y="2071074"/>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5"/>
                    <a:pt x="3097"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82" name="Google Shape;488;p16">
              <a:extLst>
                <a:ext uri="{FF2B5EF4-FFF2-40B4-BE49-F238E27FC236}">
                  <a16:creationId xmlns:a16="http://schemas.microsoft.com/office/drawing/2014/main" id="{B60EC385-1CE1-AD5A-DD19-F4D7F73D3E15}"/>
                </a:ext>
              </a:extLst>
            </p:cNvPr>
            <p:cNvSpPr/>
            <p:nvPr/>
          </p:nvSpPr>
          <p:spPr>
            <a:xfrm>
              <a:off x="3618687" y="2071074"/>
              <a:ext cx="119800" cy="102625"/>
            </a:xfrm>
            <a:custGeom>
              <a:avLst/>
              <a:gdLst/>
              <a:ahLst/>
              <a:cxnLst/>
              <a:rect l="l" t="t" r="r" b="b"/>
              <a:pathLst>
                <a:path w="3097" h="2653" extrusionOk="0">
                  <a:moveTo>
                    <a:pt x="1757" y="1"/>
                  </a:moveTo>
                  <a:cubicBezTo>
                    <a:pt x="555" y="1"/>
                    <a:pt x="0" y="1434"/>
                    <a:pt x="832" y="2266"/>
                  </a:cubicBezTo>
                  <a:cubicBezTo>
                    <a:pt x="1100" y="2534"/>
                    <a:pt x="1426" y="2653"/>
                    <a:pt x="1745" y="2653"/>
                  </a:cubicBezTo>
                  <a:cubicBezTo>
                    <a:pt x="2418" y="2653"/>
                    <a:pt x="3065"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83" name="Google Shape;489;p16">
              <a:extLst>
                <a:ext uri="{FF2B5EF4-FFF2-40B4-BE49-F238E27FC236}">
                  <a16:creationId xmlns:a16="http://schemas.microsoft.com/office/drawing/2014/main" id="{00C658EC-5687-94AB-C044-0111C9DC252F}"/>
                </a:ext>
              </a:extLst>
            </p:cNvPr>
            <p:cNvSpPr/>
            <p:nvPr/>
          </p:nvSpPr>
          <p:spPr>
            <a:xfrm>
              <a:off x="3759919" y="2071074"/>
              <a:ext cx="119800" cy="102625"/>
            </a:xfrm>
            <a:custGeom>
              <a:avLst/>
              <a:gdLst/>
              <a:ahLst/>
              <a:cxnLst/>
              <a:rect l="l" t="t" r="r" b="b"/>
              <a:pathLst>
                <a:path w="3097" h="2653" extrusionOk="0">
                  <a:moveTo>
                    <a:pt x="1757" y="1"/>
                  </a:moveTo>
                  <a:cubicBezTo>
                    <a:pt x="601" y="1"/>
                    <a:pt x="0"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84" name="Google Shape;490;p16">
              <a:extLst>
                <a:ext uri="{FF2B5EF4-FFF2-40B4-BE49-F238E27FC236}">
                  <a16:creationId xmlns:a16="http://schemas.microsoft.com/office/drawing/2014/main" id="{AC8AAB27-E26B-6920-E07C-C20FF92760ED}"/>
                </a:ext>
              </a:extLst>
            </p:cNvPr>
            <p:cNvSpPr/>
            <p:nvPr/>
          </p:nvSpPr>
          <p:spPr>
            <a:xfrm>
              <a:off x="3901151" y="2071074"/>
              <a:ext cx="119838" cy="102625"/>
            </a:xfrm>
            <a:custGeom>
              <a:avLst/>
              <a:gdLst/>
              <a:ahLst/>
              <a:cxnLst/>
              <a:rect l="l" t="t" r="r" b="b"/>
              <a:pathLst>
                <a:path w="3098" h="2653" extrusionOk="0">
                  <a:moveTo>
                    <a:pt x="1757" y="1"/>
                  </a:moveTo>
                  <a:cubicBezTo>
                    <a:pt x="601" y="1"/>
                    <a:pt x="1" y="1434"/>
                    <a:pt x="833" y="2266"/>
                  </a:cubicBezTo>
                  <a:cubicBezTo>
                    <a:pt x="1100" y="2534"/>
                    <a:pt x="1431" y="2653"/>
                    <a:pt x="1756"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85" name="Google Shape;491;p16">
              <a:extLst>
                <a:ext uri="{FF2B5EF4-FFF2-40B4-BE49-F238E27FC236}">
                  <a16:creationId xmlns:a16="http://schemas.microsoft.com/office/drawing/2014/main" id="{C9F9823A-690D-8087-D32E-D9FB296CECAA}"/>
                </a:ext>
              </a:extLst>
            </p:cNvPr>
            <p:cNvSpPr/>
            <p:nvPr/>
          </p:nvSpPr>
          <p:spPr>
            <a:xfrm>
              <a:off x="4042382" y="2071074"/>
              <a:ext cx="119838" cy="102625"/>
            </a:xfrm>
            <a:custGeom>
              <a:avLst/>
              <a:gdLst/>
              <a:ahLst/>
              <a:cxnLst/>
              <a:rect l="l" t="t" r="r" b="b"/>
              <a:pathLst>
                <a:path w="3098" h="2653" extrusionOk="0">
                  <a:moveTo>
                    <a:pt x="1757" y="1"/>
                  </a:moveTo>
                  <a:cubicBezTo>
                    <a:pt x="602" y="1"/>
                    <a:pt x="1" y="1434"/>
                    <a:pt x="833" y="2266"/>
                  </a:cubicBezTo>
                  <a:cubicBezTo>
                    <a:pt x="1101" y="2534"/>
                    <a:pt x="1431" y="2653"/>
                    <a:pt x="1756" y="2653"/>
                  </a:cubicBezTo>
                  <a:cubicBezTo>
                    <a:pt x="2439" y="2653"/>
                    <a:pt x="3097" y="2125"/>
                    <a:pt x="3097" y="1341"/>
                  </a:cubicBezTo>
                  <a:cubicBezTo>
                    <a:pt x="3097" y="602"/>
                    <a:pt x="2497"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86" name="Google Shape;492;p16">
              <a:extLst>
                <a:ext uri="{FF2B5EF4-FFF2-40B4-BE49-F238E27FC236}">
                  <a16:creationId xmlns:a16="http://schemas.microsoft.com/office/drawing/2014/main" id="{C9E0BE35-3E3D-BBAF-6EC0-A6D36FFCA969}"/>
                </a:ext>
              </a:extLst>
            </p:cNvPr>
            <p:cNvSpPr/>
            <p:nvPr/>
          </p:nvSpPr>
          <p:spPr>
            <a:xfrm>
              <a:off x="4183614" y="2071074"/>
              <a:ext cx="121618" cy="102625"/>
            </a:xfrm>
            <a:custGeom>
              <a:avLst/>
              <a:gdLst/>
              <a:ahLst/>
              <a:cxnLst/>
              <a:rect l="l" t="t" r="r" b="b"/>
              <a:pathLst>
                <a:path w="3144" h="2653" extrusionOk="0">
                  <a:moveTo>
                    <a:pt x="1803" y="1"/>
                  </a:moveTo>
                  <a:cubicBezTo>
                    <a:pt x="602" y="1"/>
                    <a:pt x="1" y="1434"/>
                    <a:pt x="833" y="2266"/>
                  </a:cubicBezTo>
                  <a:cubicBezTo>
                    <a:pt x="1101" y="2534"/>
                    <a:pt x="1431" y="2653"/>
                    <a:pt x="1757" y="2653"/>
                  </a:cubicBezTo>
                  <a:cubicBezTo>
                    <a:pt x="2444" y="2653"/>
                    <a:pt x="3112" y="2125"/>
                    <a:pt x="3144" y="1341"/>
                  </a:cubicBezTo>
                  <a:cubicBezTo>
                    <a:pt x="3144"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87" name="Google Shape;493;p16">
              <a:extLst>
                <a:ext uri="{FF2B5EF4-FFF2-40B4-BE49-F238E27FC236}">
                  <a16:creationId xmlns:a16="http://schemas.microsoft.com/office/drawing/2014/main" id="{FE221F3E-5C20-C97D-37B8-3C19AA23E128}"/>
                </a:ext>
              </a:extLst>
            </p:cNvPr>
            <p:cNvSpPr/>
            <p:nvPr/>
          </p:nvSpPr>
          <p:spPr>
            <a:xfrm>
              <a:off x="4326664" y="2071074"/>
              <a:ext cx="119800" cy="102625"/>
            </a:xfrm>
            <a:custGeom>
              <a:avLst/>
              <a:gdLst/>
              <a:ahLst/>
              <a:cxnLst/>
              <a:rect l="l" t="t" r="r" b="b"/>
              <a:pathLst>
                <a:path w="3097" h="2653" extrusionOk="0">
                  <a:moveTo>
                    <a:pt x="1757" y="1"/>
                  </a:moveTo>
                  <a:cubicBezTo>
                    <a:pt x="601" y="1"/>
                    <a:pt x="0"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88" name="Google Shape;494;p16">
              <a:extLst>
                <a:ext uri="{FF2B5EF4-FFF2-40B4-BE49-F238E27FC236}">
                  <a16:creationId xmlns:a16="http://schemas.microsoft.com/office/drawing/2014/main" id="{3062DE2F-D83B-9761-8215-D18D34D8539E}"/>
                </a:ext>
              </a:extLst>
            </p:cNvPr>
            <p:cNvSpPr/>
            <p:nvPr/>
          </p:nvSpPr>
          <p:spPr>
            <a:xfrm>
              <a:off x="4467896" y="2071286"/>
              <a:ext cx="119838" cy="102625"/>
            </a:xfrm>
            <a:custGeom>
              <a:avLst/>
              <a:gdLst/>
              <a:ahLst/>
              <a:cxnLst/>
              <a:rect l="l" t="t" r="r" b="b"/>
              <a:pathLst>
                <a:path w="3098" h="2653" extrusionOk="0">
                  <a:moveTo>
                    <a:pt x="1757" y="1"/>
                  </a:moveTo>
                  <a:cubicBezTo>
                    <a:pt x="555" y="1"/>
                    <a:pt x="1" y="1434"/>
                    <a:pt x="832" y="2266"/>
                  </a:cubicBezTo>
                  <a:cubicBezTo>
                    <a:pt x="1100" y="2534"/>
                    <a:pt x="1426" y="2653"/>
                    <a:pt x="1746" y="2653"/>
                  </a:cubicBezTo>
                  <a:cubicBezTo>
                    <a:pt x="2419" y="2653"/>
                    <a:pt x="3066"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89" name="Google Shape;495;p16">
              <a:extLst>
                <a:ext uri="{FF2B5EF4-FFF2-40B4-BE49-F238E27FC236}">
                  <a16:creationId xmlns:a16="http://schemas.microsoft.com/office/drawing/2014/main" id="{BE6F9374-BF62-5819-00B7-8917DFF6EFB9}"/>
                </a:ext>
              </a:extLst>
            </p:cNvPr>
            <p:cNvSpPr/>
            <p:nvPr/>
          </p:nvSpPr>
          <p:spPr>
            <a:xfrm>
              <a:off x="4609128" y="2071286"/>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5"/>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90" name="Google Shape;496;p16">
              <a:extLst>
                <a:ext uri="{FF2B5EF4-FFF2-40B4-BE49-F238E27FC236}">
                  <a16:creationId xmlns:a16="http://schemas.microsoft.com/office/drawing/2014/main" id="{73DB57CC-4E5E-4530-B82B-EA0CBCBDBB00}"/>
                </a:ext>
              </a:extLst>
            </p:cNvPr>
            <p:cNvSpPr/>
            <p:nvPr/>
          </p:nvSpPr>
          <p:spPr>
            <a:xfrm>
              <a:off x="4750359" y="2071286"/>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5"/>
                    <a:pt x="3097"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91" name="Google Shape;497;p16">
              <a:extLst>
                <a:ext uri="{FF2B5EF4-FFF2-40B4-BE49-F238E27FC236}">
                  <a16:creationId xmlns:a16="http://schemas.microsoft.com/office/drawing/2014/main" id="{EF956411-A6F2-A700-BF38-411887960990}"/>
                </a:ext>
              </a:extLst>
            </p:cNvPr>
            <p:cNvSpPr/>
            <p:nvPr/>
          </p:nvSpPr>
          <p:spPr>
            <a:xfrm>
              <a:off x="4891630" y="2071286"/>
              <a:ext cx="121579" cy="102625"/>
            </a:xfrm>
            <a:custGeom>
              <a:avLst/>
              <a:gdLst/>
              <a:ahLst/>
              <a:cxnLst/>
              <a:rect l="l" t="t" r="r" b="b"/>
              <a:pathLst>
                <a:path w="3143" h="2653" extrusionOk="0">
                  <a:moveTo>
                    <a:pt x="1803" y="1"/>
                  </a:moveTo>
                  <a:cubicBezTo>
                    <a:pt x="601" y="1"/>
                    <a:pt x="0" y="1434"/>
                    <a:pt x="878" y="2266"/>
                  </a:cubicBezTo>
                  <a:cubicBezTo>
                    <a:pt x="1146" y="2534"/>
                    <a:pt x="1476" y="2653"/>
                    <a:pt x="1801" y="2653"/>
                  </a:cubicBezTo>
                  <a:cubicBezTo>
                    <a:pt x="2484" y="2653"/>
                    <a:pt x="3143" y="2125"/>
                    <a:pt x="3143" y="1341"/>
                  </a:cubicBezTo>
                  <a:cubicBezTo>
                    <a:pt x="3143" y="602"/>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92" name="Google Shape;498;p16">
              <a:extLst>
                <a:ext uri="{FF2B5EF4-FFF2-40B4-BE49-F238E27FC236}">
                  <a16:creationId xmlns:a16="http://schemas.microsoft.com/office/drawing/2014/main" id="{57F237D3-5118-3917-7BD1-5F0AC7AE962E}"/>
                </a:ext>
              </a:extLst>
            </p:cNvPr>
            <p:cNvSpPr/>
            <p:nvPr/>
          </p:nvSpPr>
          <p:spPr>
            <a:xfrm>
              <a:off x="5034641" y="2071286"/>
              <a:ext cx="119800" cy="102625"/>
            </a:xfrm>
            <a:custGeom>
              <a:avLst/>
              <a:gdLst/>
              <a:ahLst/>
              <a:cxnLst/>
              <a:rect l="l" t="t" r="r" b="b"/>
              <a:pathLst>
                <a:path w="3097" h="2653" extrusionOk="0">
                  <a:moveTo>
                    <a:pt x="1757" y="1"/>
                  </a:moveTo>
                  <a:cubicBezTo>
                    <a:pt x="601" y="1"/>
                    <a:pt x="0"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93" name="Google Shape;499;p16">
              <a:extLst>
                <a:ext uri="{FF2B5EF4-FFF2-40B4-BE49-F238E27FC236}">
                  <a16:creationId xmlns:a16="http://schemas.microsoft.com/office/drawing/2014/main" id="{61F682E5-ACC3-E2D1-753B-98B483C30CA0}"/>
                </a:ext>
              </a:extLst>
            </p:cNvPr>
            <p:cNvSpPr/>
            <p:nvPr/>
          </p:nvSpPr>
          <p:spPr>
            <a:xfrm>
              <a:off x="5175873" y="2071074"/>
              <a:ext cx="119838" cy="102625"/>
            </a:xfrm>
            <a:custGeom>
              <a:avLst/>
              <a:gdLst/>
              <a:ahLst/>
              <a:cxnLst/>
              <a:rect l="l" t="t" r="r" b="b"/>
              <a:pathLst>
                <a:path w="3098" h="2653" extrusionOk="0">
                  <a:moveTo>
                    <a:pt x="1757" y="1"/>
                  </a:moveTo>
                  <a:cubicBezTo>
                    <a:pt x="601" y="1"/>
                    <a:pt x="1" y="1434"/>
                    <a:pt x="833" y="2266"/>
                  </a:cubicBezTo>
                  <a:cubicBezTo>
                    <a:pt x="1101" y="2534"/>
                    <a:pt x="1431" y="2653"/>
                    <a:pt x="1756"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94" name="Google Shape;500;p16">
              <a:extLst>
                <a:ext uri="{FF2B5EF4-FFF2-40B4-BE49-F238E27FC236}">
                  <a16:creationId xmlns:a16="http://schemas.microsoft.com/office/drawing/2014/main" id="{730EB814-010B-8E1F-C67A-E8C19F167F1E}"/>
                </a:ext>
              </a:extLst>
            </p:cNvPr>
            <p:cNvSpPr/>
            <p:nvPr/>
          </p:nvSpPr>
          <p:spPr>
            <a:xfrm>
              <a:off x="5317105" y="2071074"/>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5"/>
                    <a:pt x="3097" y="1341"/>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95" name="Google Shape;501;p16">
              <a:extLst>
                <a:ext uri="{FF2B5EF4-FFF2-40B4-BE49-F238E27FC236}">
                  <a16:creationId xmlns:a16="http://schemas.microsoft.com/office/drawing/2014/main" id="{CB178C29-E85A-6CD9-E800-F0E5E4D0CB13}"/>
                </a:ext>
              </a:extLst>
            </p:cNvPr>
            <p:cNvSpPr/>
            <p:nvPr/>
          </p:nvSpPr>
          <p:spPr>
            <a:xfrm>
              <a:off x="5460154" y="2071074"/>
              <a:ext cx="119800" cy="102625"/>
            </a:xfrm>
            <a:custGeom>
              <a:avLst/>
              <a:gdLst/>
              <a:ahLst/>
              <a:cxnLst/>
              <a:rect l="l" t="t" r="r" b="b"/>
              <a:pathLst>
                <a:path w="3097" h="2653" extrusionOk="0">
                  <a:moveTo>
                    <a:pt x="1756" y="1"/>
                  </a:moveTo>
                  <a:cubicBezTo>
                    <a:pt x="555" y="1"/>
                    <a:pt x="0" y="1434"/>
                    <a:pt x="832" y="2266"/>
                  </a:cubicBezTo>
                  <a:cubicBezTo>
                    <a:pt x="1100" y="2534"/>
                    <a:pt x="1426" y="2653"/>
                    <a:pt x="1745" y="2653"/>
                  </a:cubicBezTo>
                  <a:cubicBezTo>
                    <a:pt x="2418" y="2653"/>
                    <a:pt x="3065" y="2125"/>
                    <a:pt x="3097" y="1341"/>
                  </a:cubicBezTo>
                  <a:cubicBezTo>
                    <a:pt x="3097"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96" name="Google Shape;502;p16">
              <a:extLst>
                <a:ext uri="{FF2B5EF4-FFF2-40B4-BE49-F238E27FC236}">
                  <a16:creationId xmlns:a16="http://schemas.microsoft.com/office/drawing/2014/main" id="{E13726DA-1972-E8D8-D1EA-9698586B4EE8}"/>
                </a:ext>
              </a:extLst>
            </p:cNvPr>
            <p:cNvSpPr/>
            <p:nvPr/>
          </p:nvSpPr>
          <p:spPr>
            <a:xfrm>
              <a:off x="5601386" y="2071074"/>
              <a:ext cx="119800" cy="102625"/>
            </a:xfrm>
            <a:custGeom>
              <a:avLst/>
              <a:gdLst/>
              <a:ahLst/>
              <a:cxnLst/>
              <a:rect l="l" t="t" r="r" b="b"/>
              <a:pathLst>
                <a:path w="3097" h="2653" extrusionOk="0">
                  <a:moveTo>
                    <a:pt x="1757" y="1"/>
                  </a:moveTo>
                  <a:cubicBezTo>
                    <a:pt x="555" y="1"/>
                    <a:pt x="0"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97" name="Google Shape;503;p16">
              <a:extLst>
                <a:ext uri="{FF2B5EF4-FFF2-40B4-BE49-F238E27FC236}">
                  <a16:creationId xmlns:a16="http://schemas.microsoft.com/office/drawing/2014/main" id="{84F69167-9B8D-E61B-CE1B-6F2579462C74}"/>
                </a:ext>
              </a:extLst>
            </p:cNvPr>
            <p:cNvSpPr/>
            <p:nvPr/>
          </p:nvSpPr>
          <p:spPr>
            <a:xfrm>
              <a:off x="5742618" y="2071074"/>
              <a:ext cx="119838" cy="102625"/>
            </a:xfrm>
            <a:custGeom>
              <a:avLst/>
              <a:gdLst/>
              <a:ahLst/>
              <a:cxnLst/>
              <a:rect l="l" t="t" r="r" b="b"/>
              <a:pathLst>
                <a:path w="3098" h="2653" extrusionOk="0">
                  <a:moveTo>
                    <a:pt x="1757" y="1"/>
                  </a:moveTo>
                  <a:cubicBezTo>
                    <a:pt x="601" y="1"/>
                    <a:pt x="1"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98" name="Google Shape;504;p16">
              <a:extLst>
                <a:ext uri="{FF2B5EF4-FFF2-40B4-BE49-F238E27FC236}">
                  <a16:creationId xmlns:a16="http://schemas.microsoft.com/office/drawing/2014/main" id="{AE53E250-335F-4FD1-3847-E3043A8E3BAF}"/>
                </a:ext>
              </a:extLst>
            </p:cNvPr>
            <p:cNvSpPr/>
            <p:nvPr/>
          </p:nvSpPr>
          <p:spPr>
            <a:xfrm>
              <a:off x="5883850" y="2071074"/>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5"/>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399" name="Google Shape;505;p16">
              <a:extLst>
                <a:ext uri="{FF2B5EF4-FFF2-40B4-BE49-F238E27FC236}">
                  <a16:creationId xmlns:a16="http://schemas.microsoft.com/office/drawing/2014/main" id="{489BE9C6-5F80-4BBA-5ECA-DB6FE11A2F93}"/>
                </a:ext>
              </a:extLst>
            </p:cNvPr>
            <p:cNvSpPr/>
            <p:nvPr/>
          </p:nvSpPr>
          <p:spPr>
            <a:xfrm>
              <a:off x="6025081" y="2071074"/>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5"/>
                    <a:pt x="3097"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00" name="Google Shape;506;p16">
              <a:extLst>
                <a:ext uri="{FF2B5EF4-FFF2-40B4-BE49-F238E27FC236}">
                  <a16:creationId xmlns:a16="http://schemas.microsoft.com/office/drawing/2014/main" id="{DB94D08F-24EE-8338-6D69-E643C011FD2B}"/>
                </a:ext>
              </a:extLst>
            </p:cNvPr>
            <p:cNvSpPr/>
            <p:nvPr/>
          </p:nvSpPr>
          <p:spPr>
            <a:xfrm>
              <a:off x="6168131" y="2071074"/>
              <a:ext cx="119800" cy="102625"/>
            </a:xfrm>
            <a:custGeom>
              <a:avLst/>
              <a:gdLst/>
              <a:ahLst/>
              <a:cxnLst/>
              <a:rect l="l" t="t" r="r" b="b"/>
              <a:pathLst>
                <a:path w="3097" h="2653" extrusionOk="0">
                  <a:moveTo>
                    <a:pt x="1757" y="1"/>
                  </a:moveTo>
                  <a:cubicBezTo>
                    <a:pt x="601" y="1"/>
                    <a:pt x="0" y="1434"/>
                    <a:pt x="832" y="2266"/>
                  </a:cubicBezTo>
                  <a:cubicBezTo>
                    <a:pt x="1100" y="2534"/>
                    <a:pt x="1430" y="2653"/>
                    <a:pt x="1755" y="2653"/>
                  </a:cubicBezTo>
                  <a:cubicBezTo>
                    <a:pt x="2438"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01" name="Google Shape;507;p16">
              <a:extLst>
                <a:ext uri="{FF2B5EF4-FFF2-40B4-BE49-F238E27FC236}">
                  <a16:creationId xmlns:a16="http://schemas.microsoft.com/office/drawing/2014/main" id="{28DC0D5C-C984-136B-A843-BB1CECC9B38D}"/>
                </a:ext>
              </a:extLst>
            </p:cNvPr>
            <p:cNvSpPr/>
            <p:nvPr/>
          </p:nvSpPr>
          <p:spPr>
            <a:xfrm>
              <a:off x="6309363" y="2071074"/>
              <a:ext cx="119838" cy="102625"/>
            </a:xfrm>
            <a:custGeom>
              <a:avLst/>
              <a:gdLst/>
              <a:ahLst/>
              <a:cxnLst/>
              <a:rect l="l" t="t" r="r" b="b"/>
              <a:pathLst>
                <a:path w="3098" h="2653" extrusionOk="0">
                  <a:moveTo>
                    <a:pt x="1757" y="1"/>
                  </a:moveTo>
                  <a:cubicBezTo>
                    <a:pt x="601" y="1"/>
                    <a:pt x="0"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02" name="Google Shape;508;p16">
              <a:extLst>
                <a:ext uri="{FF2B5EF4-FFF2-40B4-BE49-F238E27FC236}">
                  <a16:creationId xmlns:a16="http://schemas.microsoft.com/office/drawing/2014/main" id="{759EA811-7428-83F1-A6F2-3103125FD235}"/>
                </a:ext>
              </a:extLst>
            </p:cNvPr>
            <p:cNvSpPr/>
            <p:nvPr/>
          </p:nvSpPr>
          <p:spPr>
            <a:xfrm>
              <a:off x="6450595" y="2071074"/>
              <a:ext cx="119838" cy="102625"/>
            </a:xfrm>
            <a:custGeom>
              <a:avLst/>
              <a:gdLst/>
              <a:ahLst/>
              <a:cxnLst/>
              <a:rect l="l" t="t" r="r" b="b"/>
              <a:pathLst>
                <a:path w="3098" h="2653" extrusionOk="0">
                  <a:moveTo>
                    <a:pt x="1757" y="1"/>
                  </a:moveTo>
                  <a:cubicBezTo>
                    <a:pt x="601" y="1"/>
                    <a:pt x="1" y="1434"/>
                    <a:pt x="833" y="2266"/>
                  </a:cubicBezTo>
                  <a:cubicBezTo>
                    <a:pt x="1101" y="2534"/>
                    <a:pt x="1431" y="2653"/>
                    <a:pt x="1756"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03" name="Google Shape;509;p16">
              <a:extLst>
                <a:ext uri="{FF2B5EF4-FFF2-40B4-BE49-F238E27FC236}">
                  <a16:creationId xmlns:a16="http://schemas.microsoft.com/office/drawing/2014/main" id="{3241C313-66BB-9322-CACE-1B160DF09352}"/>
                </a:ext>
              </a:extLst>
            </p:cNvPr>
            <p:cNvSpPr/>
            <p:nvPr/>
          </p:nvSpPr>
          <p:spPr>
            <a:xfrm>
              <a:off x="6591827" y="2071074"/>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5"/>
                    <a:pt x="3097" y="1341"/>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04" name="Google Shape;510;p16">
              <a:extLst>
                <a:ext uri="{FF2B5EF4-FFF2-40B4-BE49-F238E27FC236}">
                  <a16:creationId xmlns:a16="http://schemas.microsoft.com/office/drawing/2014/main" id="{3249CE82-FD94-B396-5C56-12C416C14AEB}"/>
                </a:ext>
              </a:extLst>
            </p:cNvPr>
            <p:cNvSpPr/>
            <p:nvPr/>
          </p:nvSpPr>
          <p:spPr>
            <a:xfrm>
              <a:off x="6734876" y="2071074"/>
              <a:ext cx="119800" cy="102625"/>
            </a:xfrm>
            <a:custGeom>
              <a:avLst/>
              <a:gdLst/>
              <a:ahLst/>
              <a:cxnLst/>
              <a:rect l="l" t="t" r="r" b="b"/>
              <a:pathLst>
                <a:path w="3097" h="2653" extrusionOk="0">
                  <a:moveTo>
                    <a:pt x="1756" y="1"/>
                  </a:moveTo>
                  <a:cubicBezTo>
                    <a:pt x="555" y="1"/>
                    <a:pt x="0" y="1434"/>
                    <a:pt x="832" y="2266"/>
                  </a:cubicBezTo>
                  <a:cubicBezTo>
                    <a:pt x="1100" y="2534"/>
                    <a:pt x="1426" y="2653"/>
                    <a:pt x="1745" y="2653"/>
                  </a:cubicBezTo>
                  <a:cubicBezTo>
                    <a:pt x="2418" y="2653"/>
                    <a:pt x="3065" y="2125"/>
                    <a:pt x="3097" y="1341"/>
                  </a:cubicBezTo>
                  <a:cubicBezTo>
                    <a:pt x="3097"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05" name="Google Shape;511;p16">
              <a:extLst>
                <a:ext uri="{FF2B5EF4-FFF2-40B4-BE49-F238E27FC236}">
                  <a16:creationId xmlns:a16="http://schemas.microsoft.com/office/drawing/2014/main" id="{19535EAE-B68E-A919-C3E9-5E0A9F539E93}"/>
                </a:ext>
              </a:extLst>
            </p:cNvPr>
            <p:cNvSpPr/>
            <p:nvPr/>
          </p:nvSpPr>
          <p:spPr>
            <a:xfrm>
              <a:off x="1069243" y="2212344"/>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06" name="Google Shape;512;p16">
              <a:extLst>
                <a:ext uri="{FF2B5EF4-FFF2-40B4-BE49-F238E27FC236}">
                  <a16:creationId xmlns:a16="http://schemas.microsoft.com/office/drawing/2014/main" id="{39248762-CA5A-2D70-BBEE-51433F29A61E}"/>
                </a:ext>
              </a:extLst>
            </p:cNvPr>
            <p:cNvSpPr/>
            <p:nvPr/>
          </p:nvSpPr>
          <p:spPr>
            <a:xfrm>
              <a:off x="1210475" y="2212344"/>
              <a:ext cx="119800" cy="102625"/>
            </a:xfrm>
            <a:custGeom>
              <a:avLst/>
              <a:gdLst/>
              <a:ahLst/>
              <a:cxnLst/>
              <a:rect l="l" t="t" r="r" b="b"/>
              <a:pathLst>
                <a:path w="3097" h="2653" extrusionOk="0">
                  <a:moveTo>
                    <a:pt x="1803" y="0"/>
                  </a:moveTo>
                  <a:cubicBezTo>
                    <a:pt x="601" y="0"/>
                    <a:pt x="0" y="1433"/>
                    <a:pt x="832" y="2265"/>
                  </a:cubicBezTo>
                  <a:cubicBezTo>
                    <a:pt x="1100" y="2533"/>
                    <a:pt x="1431" y="2652"/>
                    <a:pt x="1755"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07" name="Google Shape;513;p16">
              <a:extLst>
                <a:ext uri="{FF2B5EF4-FFF2-40B4-BE49-F238E27FC236}">
                  <a16:creationId xmlns:a16="http://schemas.microsoft.com/office/drawing/2014/main" id="{6D03FE66-37D2-4504-02A9-72B7F5CFD92E}"/>
                </a:ext>
              </a:extLst>
            </p:cNvPr>
            <p:cNvSpPr/>
            <p:nvPr/>
          </p:nvSpPr>
          <p:spPr>
            <a:xfrm>
              <a:off x="1351706" y="2212344"/>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08" name="Google Shape;514;p16">
              <a:extLst>
                <a:ext uri="{FF2B5EF4-FFF2-40B4-BE49-F238E27FC236}">
                  <a16:creationId xmlns:a16="http://schemas.microsoft.com/office/drawing/2014/main" id="{16CC4735-4367-11B5-6966-225511D4F3A3}"/>
                </a:ext>
              </a:extLst>
            </p:cNvPr>
            <p:cNvSpPr/>
            <p:nvPr/>
          </p:nvSpPr>
          <p:spPr>
            <a:xfrm>
              <a:off x="1492938" y="221234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09" name="Google Shape;515;p16">
              <a:extLst>
                <a:ext uri="{FF2B5EF4-FFF2-40B4-BE49-F238E27FC236}">
                  <a16:creationId xmlns:a16="http://schemas.microsoft.com/office/drawing/2014/main" id="{3220D41A-75A6-4352-4B89-49C500343463}"/>
                </a:ext>
              </a:extLst>
            </p:cNvPr>
            <p:cNvSpPr/>
            <p:nvPr/>
          </p:nvSpPr>
          <p:spPr>
            <a:xfrm>
              <a:off x="1634170" y="2212344"/>
              <a:ext cx="121038" cy="102625"/>
            </a:xfrm>
            <a:custGeom>
              <a:avLst/>
              <a:gdLst/>
              <a:ahLst/>
              <a:cxnLst/>
              <a:rect l="l" t="t" r="r" b="b"/>
              <a:pathLst>
                <a:path w="3129" h="2653" extrusionOk="0">
                  <a:moveTo>
                    <a:pt x="1803" y="0"/>
                  </a:moveTo>
                  <a:cubicBezTo>
                    <a:pt x="602" y="0"/>
                    <a:pt x="1" y="1433"/>
                    <a:pt x="879" y="2265"/>
                  </a:cubicBezTo>
                  <a:cubicBezTo>
                    <a:pt x="1147" y="2533"/>
                    <a:pt x="1477" y="2652"/>
                    <a:pt x="1800" y="2652"/>
                  </a:cubicBezTo>
                  <a:cubicBezTo>
                    <a:pt x="2481" y="2652"/>
                    <a:pt x="3129"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10" name="Google Shape;516;p16">
              <a:extLst>
                <a:ext uri="{FF2B5EF4-FFF2-40B4-BE49-F238E27FC236}">
                  <a16:creationId xmlns:a16="http://schemas.microsoft.com/office/drawing/2014/main" id="{9A9CB5BF-F9EE-540D-5074-F6AB44550F53}"/>
                </a:ext>
              </a:extLst>
            </p:cNvPr>
            <p:cNvSpPr/>
            <p:nvPr/>
          </p:nvSpPr>
          <p:spPr>
            <a:xfrm>
              <a:off x="1777220" y="2212344"/>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11" name="Google Shape;517;p16">
              <a:extLst>
                <a:ext uri="{FF2B5EF4-FFF2-40B4-BE49-F238E27FC236}">
                  <a16:creationId xmlns:a16="http://schemas.microsoft.com/office/drawing/2014/main" id="{02C08795-1A66-773C-45F3-A59F476DF1EF}"/>
                </a:ext>
              </a:extLst>
            </p:cNvPr>
            <p:cNvSpPr/>
            <p:nvPr/>
          </p:nvSpPr>
          <p:spPr>
            <a:xfrm>
              <a:off x="1920231" y="2212344"/>
              <a:ext cx="119838" cy="102625"/>
            </a:xfrm>
            <a:custGeom>
              <a:avLst/>
              <a:gdLst/>
              <a:ahLst/>
              <a:cxnLst/>
              <a:rect l="l" t="t" r="r" b="b"/>
              <a:pathLst>
                <a:path w="3098" h="2653" extrusionOk="0">
                  <a:moveTo>
                    <a:pt x="1757" y="0"/>
                  </a:moveTo>
                  <a:cubicBezTo>
                    <a:pt x="555"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12" name="Google Shape;518;p16">
              <a:extLst>
                <a:ext uri="{FF2B5EF4-FFF2-40B4-BE49-F238E27FC236}">
                  <a16:creationId xmlns:a16="http://schemas.microsoft.com/office/drawing/2014/main" id="{91210C2C-05FB-7B20-52D5-E74AC7C4808C}"/>
                </a:ext>
              </a:extLst>
            </p:cNvPr>
            <p:cNvSpPr/>
            <p:nvPr/>
          </p:nvSpPr>
          <p:spPr>
            <a:xfrm>
              <a:off x="2059683" y="2212344"/>
              <a:ext cx="119838" cy="102625"/>
            </a:xfrm>
            <a:custGeom>
              <a:avLst/>
              <a:gdLst/>
              <a:ahLst/>
              <a:cxnLst/>
              <a:rect l="l" t="t" r="r" b="b"/>
              <a:pathLst>
                <a:path w="3098" h="2653" extrusionOk="0">
                  <a:moveTo>
                    <a:pt x="1803" y="0"/>
                  </a:moveTo>
                  <a:cubicBezTo>
                    <a:pt x="601"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13" name="Google Shape;519;p16">
              <a:extLst>
                <a:ext uri="{FF2B5EF4-FFF2-40B4-BE49-F238E27FC236}">
                  <a16:creationId xmlns:a16="http://schemas.microsoft.com/office/drawing/2014/main" id="{54AFB363-124C-B7E6-F3E5-DADE7285E3E8}"/>
                </a:ext>
              </a:extLst>
            </p:cNvPr>
            <p:cNvSpPr/>
            <p:nvPr/>
          </p:nvSpPr>
          <p:spPr>
            <a:xfrm>
              <a:off x="2200915" y="221234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14" name="Google Shape;520;p16">
              <a:extLst>
                <a:ext uri="{FF2B5EF4-FFF2-40B4-BE49-F238E27FC236}">
                  <a16:creationId xmlns:a16="http://schemas.microsoft.com/office/drawing/2014/main" id="{76AA3E45-8C20-C3F7-5D2E-CDEFFA61D72D}"/>
                </a:ext>
              </a:extLst>
            </p:cNvPr>
            <p:cNvSpPr/>
            <p:nvPr/>
          </p:nvSpPr>
          <p:spPr>
            <a:xfrm>
              <a:off x="2343965" y="2212344"/>
              <a:ext cx="119800" cy="102625"/>
            </a:xfrm>
            <a:custGeom>
              <a:avLst/>
              <a:gdLst/>
              <a:ahLst/>
              <a:cxnLst/>
              <a:rect l="l" t="t" r="r" b="b"/>
              <a:pathLst>
                <a:path w="3097" h="2653" extrusionOk="0">
                  <a:moveTo>
                    <a:pt x="1756" y="0"/>
                  </a:moveTo>
                  <a:cubicBezTo>
                    <a:pt x="601" y="0"/>
                    <a:pt x="0" y="1433"/>
                    <a:pt x="832" y="2265"/>
                  </a:cubicBezTo>
                  <a:cubicBezTo>
                    <a:pt x="1100" y="2533"/>
                    <a:pt x="1430" y="2652"/>
                    <a:pt x="1755" y="2652"/>
                  </a:cubicBezTo>
                  <a:cubicBezTo>
                    <a:pt x="2438" y="2652"/>
                    <a:pt x="3097" y="2124"/>
                    <a:pt x="3097"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15" name="Google Shape;521;p16">
              <a:extLst>
                <a:ext uri="{FF2B5EF4-FFF2-40B4-BE49-F238E27FC236}">
                  <a16:creationId xmlns:a16="http://schemas.microsoft.com/office/drawing/2014/main" id="{849FB8D9-9D0B-D4CC-B483-753BA97AC3B9}"/>
                </a:ext>
              </a:extLst>
            </p:cNvPr>
            <p:cNvSpPr/>
            <p:nvPr/>
          </p:nvSpPr>
          <p:spPr>
            <a:xfrm>
              <a:off x="2485197" y="2212107"/>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16" name="Google Shape;522;p16">
              <a:extLst>
                <a:ext uri="{FF2B5EF4-FFF2-40B4-BE49-F238E27FC236}">
                  <a16:creationId xmlns:a16="http://schemas.microsoft.com/office/drawing/2014/main" id="{3683E221-748A-8F1D-FD94-996D42FADC87}"/>
                </a:ext>
              </a:extLst>
            </p:cNvPr>
            <p:cNvSpPr/>
            <p:nvPr/>
          </p:nvSpPr>
          <p:spPr>
            <a:xfrm>
              <a:off x="2626429" y="2212107"/>
              <a:ext cx="119838" cy="102625"/>
            </a:xfrm>
            <a:custGeom>
              <a:avLst/>
              <a:gdLst/>
              <a:ahLst/>
              <a:cxnLst/>
              <a:rect l="l" t="t" r="r" b="b"/>
              <a:pathLst>
                <a:path w="3098" h="2653" extrusionOk="0">
                  <a:moveTo>
                    <a:pt x="1757" y="0"/>
                  </a:moveTo>
                  <a:cubicBezTo>
                    <a:pt x="601" y="0"/>
                    <a:pt x="1" y="1433"/>
                    <a:pt x="833"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17" name="Google Shape;523;p16">
              <a:extLst>
                <a:ext uri="{FF2B5EF4-FFF2-40B4-BE49-F238E27FC236}">
                  <a16:creationId xmlns:a16="http://schemas.microsoft.com/office/drawing/2014/main" id="{0ACC5735-F77A-9504-B0D3-A8F47C39D66C}"/>
                </a:ext>
              </a:extLst>
            </p:cNvPr>
            <p:cNvSpPr/>
            <p:nvPr/>
          </p:nvSpPr>
          <p:spPr>
            <a:xfrm>
              <a:off x="2767660" y="2212107"/>
              <a:ext cx="121618" cy="102625"/>
            </a:xfrm>
            <a:custGeom>
              <a:avLst/>
              <a:gdLst/>
              <a:ahLst/>
              <a:cxnLst/>
              <a:rect l="l" t="t" r="r" b="b"/>
              <a:pathLst>
                <a:path w="3144" h="2653" extrusionOk="0">
                  <a:moveTo>
                    <a:pt x="1803" y="0"/>
                  </a:moveTo>
                  <a:cubicBezTo>
                    <a:pt x="602" y="0"/>
                    <a:pt x="1" y="1433"/>
                    <a:pt x="833" y="2265"/>
                  </a:cubicBezTo>
                  <a:cubicBezTo>
                    <a:pt x="1116" y="2533"/>
                    <a:pt x="1456" y="2652"/>
                    <a:pt x="1787" y="2652"/>
                  </a:cubicBezTo>
                  <a:cubicBezTo>
                    <a:pt x="2485" y="2652"/>
                    <a:pt x="3144" y="2124"/>
                    <a:pt x="3144"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18" name="Google Shape;524;p16">
              <a:extLst>
                <a:ext uri="{FF2B5EF4-FFF2-40B4-BE49-F238E27FC236}">
                  <a16:creationId xmlns:a16="http://schemas.microsoft.com/office/drawing/2014/main" id="{8B351FBF-C9E0-46A8-D318-DED14AABD976}"/>
                </a:ext>
              </a:extLst>
            </p:cNvPr>
            <p:cNvSpPr/>
            <p:nvPr/>
          </p:nvSpPr>
          <p:spPr>
            <a:xfrm>
              <a:off x="2910710" y="2212107"/>
              <a:ext cx="119219" cy="102625"/>
            </a:xfrm>
            <a:custGeom>
              <a:avLst/>
              <a:gdLst/>
              <a:ahLst/>
              <a:cxnLst/>
              <a:rect l="l" t="t" r="r" b="b"/>
              <a:pathLst>
                <a:path w="3082" h="2653" extrusionOk="0">
                  <a:moveTo>
                    <a:pt x="1756" y="0"/>
                  </a:moveTo>
                  <a:cubicBezTo>
                    <a:pt x="555" y="0"/>
                    <a:pt x="0" y="1433"/>
                    <a:pt x="832" y="2265"/>
                  </a:cubicBezTo>
                  <a:cubicBezTo>
                    <a:pt x="1100" y="2533"/>
                    <a:pt x="1430" y="2652"/>
                    <a:pt x="1754" y="2652"/>
                  </a:cubicBezTo>
                  <a:cubicBezTo>
                    <a:pt x="2434" y="2652"/>
                    <a:pt x="3082" y="2124"/>
                    <a:pt x="3051" y="1340"/>
                  </a:cubicBezTo>
                  <a:cubicBezTo>
                    <a:pt x="3051" y="601"/>
                    <a:pt x="2450"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19" name="Google Shape;525;p16">
              <a:extLst>
                <a:ext uri="{FF2B5EF4-FFF2-40B4-BE49-F238E27FC236}">
                  <a16:creationId xmlns:a16="http://schemas.microsoft.com/office/drawing/2014/main" id="{730F4050-2E0A-33BD-84EA-82094B592122}"/>
                </a:ext>
              </a:extLst>
            </p:cNvPr>
            <p:cNvSpPr/>
            <p:nvPr/>
          </p:nvSpPr>
          <p:spPr>
            <a:xfrm>
              <a:off x="3051942" y="2212107"/>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20" name="Google Shape;526;p16">
              <a:extLst>
                <a:ext uri="{FF2B5EF4-FFF2-40B4-BE49-F238E27FC236}">
                  <a16:creationId xmlns:a16="http://schemas.microsoft.com/office/drawing/2014/main" id="{B89BFF9C-66EB-E9CB-E8A5-A3F2F8521A55}"/>
                </a:ext>
              </a:extLst>
            </p:cNvPr>
            <p:cNvSpPr/>
            <p:nvPr/>
          </p:nvSpPr>
          <p:spPr>
            <a:xfrm>
              <a:off x="3193174" y="2212107"/>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21" name="Google Shape;527;p16">
              <a:extLst>
                <a:ext uri="{FF2B5EF4-FFF2-40B4-BE49-F238E27FC236}">
                  <a16:creationId xmlns:a16="http://schemas.microsoft.com/office/drawing/2014/main" id="{9C5B7E5D-6B7A-A200-9BB4-92C146CF29C8}"/>
                </a:ext>
              </a:extLst>
            </p:cNvPr>
            <p:cNvSpPr/>
            <p:nvPr/>
          </p:nvSpPr>
          <p:spPr>
            <a:xfrm>
              <a:off x="3334406" y="2212344"/>
              <a:ext cx="119838" cy="102625"/>
            </a:xfrm>
            <a:custGeom>
              <a:avLst/>
              <a:gdLst/>
              <a:ahLst/>
              <a:cxnLst/>
              <a:rect l="l" t="t" r="r" b="b"/>
              <a:pathLst>
                <a:path w="3098" h="2653" extrusionOk="0">
                  <a:moveTo>
                    <a:pt x="1757" y="0"/>
                  </a:moveTo>
                  <a:cubicBezTo>
                    <a:pt x="602" y="46"/>
                    <a:pt x="1" y="1433"/>
                    <a:pt x="879" y="2265"/>
                  </a:cubicBezTo>
                  <a:cubicBezTo>
                    <a:pt x="1147" y="2533"/>
                    <a:pt x="1472" y="2652"/>
                    <a:pt x="1791" y="2652"/>
                  </a:cubicBezTo>
                  <a:cubicBezTo>
                    <a:pt x="2460"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22" name="Google Shape;528;p16">
              <a:extLst>
                <a:ext uri="{FF2B5EF4-FFF2-40B4-BE49-F238E27FC236}">
                  <a16:creationId xmlns:a16="http://schemas.microsoft.com/office/drawing/2014/main" id="{D4AD77B0-314B-9395-ED68-A3762E13F05B}"/>
                </a:ext>
              </a:extLst>
            </p:cNvPr>
            <p:cNvSpPr/>
            <p:nvPr/>
          </p:nvSpPr>
          <p:spPr>
            <a:xfrm>
              <a:off x="3475637" y="221234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23" name="Google Shape;529;p16">
              <a:extLst>
                <a:ext uri="{FF2B5EF4-FFF2-40B4-BE49-F238E27FC236}">
                  <a16:creationId xmlns:a16="http://schemas.microsoft.com/office/drawing/2014/main" id="{2F37657E-00C1-7996-B9AF-418411F6B03C}"/>
                </a:ext>
              </a:extLst>
            </p:cNvPr>
            <p:cNvSpPr/>
            <p:nvPr/>
          </p:nvSpPr>
          <p:spPr>
            <a:xfrm>
              <a:off x="3618687" y="2212344"/>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24" name="Google Shape;530;p16">
              <a:extLst>
                <a:ext uri="{FF2B5EF4-FFF2-40B4-BE49-F238E27FC236}">
                  <a16:creationId xmlns:a16="http://schemas.microsoft.com/office/drawing/2014/main" id="{4F13B761-36A4-F012-3928-E6BD0822770D}"/>
                </a:ext>
              </a:extLst>
            </p:cNvPr>
            <p:cNvSpPr/>
            <p:nvPr/>
          </p:nvSpPr>
          <p:spPr>
            <a:xfrm>
              <a:off x="3759919" y="2212344"/>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25" name="Google Shape;531;p16">
              <a:extLst>
                <a:ext uri="{FF2B5EF4-FFF2-40B4-BE49-F238E27FC236}">
                  <a16:creationId xmlns:a16="http://schemas.microsoft.com/office/drawing/2014/main" id="{78E3414C-E026-51DB-E5B0-64BD4ED36665}"/>
                </a:ext>
              </a:extLst>
            </p:cNvPr>
            <p:cNvSpPr/>
            <p:nvPr/>
          </p:nvSpPr>
          <p:spPr>
            <a:xfrm>
              <a:off x="3901151" y="2212344"/>
              <a:ext cx="119838" cy="102625"/>
            </a:xfrm>
            <a:custGeom>
              <a:avLst/>
              <a:gdLst/>
              <a:ahLst/>
              <a:cxnLst/>
              <a:rect l="l" t="t" r="r" b="b"/>
              <a:pathLst>
                <a:path w="3098" h="2653" extrusionOk="0">
                  <a:moveTo>
                    <a:pt x="1757" y="0"/>
                  </a:moveTo>
                  <a:cubicBezTo>
                    <a:pt x="601" y="0"/>
                    <a:pt x="1" y="1433"/>
                    <a:pt x="833" y="2265"/>
                  </a:cubicBezTo>
                  <a:cubicBezTo>
                    <a:pt x="1100"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26" name="Google Shape;532;p16">
              <a:extLst>
                <a:ext uri="{FF2B5EF4-FFF2-40B4-BE49-F238E27FC236}">
                  <a16:creationId xmlns:a16="http://schemas.microsoft.com/office/drawing/2014/main" id="{92C1951E-FD11-FDBB-8DBF-BD215607EE16}"/>
                </a:ext>
              </a:extLst>
            </p:cNvPr>
            <p:cNvSpPr/>
            <p:nvPr/>
          </p:nvSpPr>
          <p:spPr>
            <a:xfrm>
              <a:off x="4042382" y="2212344"/>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0"/>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27" name="Google Shape;533;p16">
              <a:extLst>
                <a:ext uri="{FF2B5EF4-FFF2-40B4-BE49-F238E27FC236}">
                  <a16:creationId xmlns:a16="http://schemas.microsoft.com/office/drawing/2014/main" id="{9D371407-CAD5-83E4-E313-E4E33E6F0745}"/>
                </a:ext>
              </a:extLst>
            </p:cNvPr>
            <p:cNvSpPr/>
            <p:nvPr/>
          </p:nvSpPr>
          <p:spPr>
            <a:xfrm>
              <a:off x="4183614" y="2212344"/>
              <a:ext cx="121618" cy="102625"/>
            </a:xfrm>
            <a:custGeom>
              <a:avLst/>
              <a:gdLst/>
              <a:ahLst/>
              <a:cxnLst/>
              <a:rect l="l" t="t" r="r" b="b"/>
              <a:pathLst>
                <a:path w="3144" h="2653" extrusionOk="0">
                  <a:moveTo>
                    <a:pt x="1803" y="0"/>
                  </a:moveTo>
                  <a:cubicBezTo>
                    <a:pt x="602" y="0"/>
                    <a:pt x="1" y="1433"/>
                    <a:pt x="833" y="2265"/>
                  </a:cubicBezTo>
                  <a:cubicBezTo>
                    <a:pt x="1116" y="2533"/>
                    <a:pt x="1456" y="2652"/>
                    <a:pt x="1788" y="2652"/>
                  </a:cubicBezTo>
                  <a:cubicBezTo>
                    <a:pt x="2485" y="2652"/>
                    <a:pt x="3144" y="2124"/>
                    <a:pt x="3144" y="1340"/>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28" name="Google Shape;534;p16">
              <a:extLst>
                <a:ext uri="{FF2B5EF4-FFF2-40B4-BE49-F238E27FC236}">
                  <a16:creationId xmlns:a16="http://schemas.microsoft.com/office/drawing/2014/main" id="{1E260D0B-D30B-3AC3-4293-8D7FE0E3C061}"/>
                </a:ext>
              </a:extLst>
            </p:cNvPr>
            <p:cNvSpPr/>
            <p:nvPr/>
          </p:nvSpPr>
          <p:spPr>
            <a:xfrm>
              <a:off x="4326664" y="2212344"/>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29" name="Google Shape;535;p16">
              <a:extLst>
                <a:ext uri="{FF2B5EF4-FFF2-40B4-BE49-F238E27FC236}">
                  <a16:creationId xmlns:a16="http://schemas.microsoft.com/office/drawing/2014/main" id="{CF6AAAF3-203F-2A47-9DED-473C8F67F100}"/>
                </a:ext>
              </a:extLst>
            </p:cNvPr>
            <p:cNvSpPr/>
            <p:nvPr/>
          </p:nvSpPr>
          <p:spPr>
            <a:xfrm>
              <a:off x="4467896" y="2212557"/>
              <a:ext cx="119838" cy="102625"/>
            </a:xfrm>
            <a:custGeom>
              <a:avLst/>
              <a:gdLst/>
              <a:ahLst/>
              <a:cxnLst/>
              <a:rect l="l" t="t" r="r" b="b"/>
              <a:pathLst>
                <a:path w="3098" h="2653" extrusionOk="0">
                  <a:moveTo>
                    <a:pt x="1757" y="0"/>
                  </a:moveTo>
                  <a:cubicBezTo>
                    <a:pt x="555"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30" name="Google Shape;536;p16">
              <a:extLst>
                <a:ext uri="{FF2B5EF4-FFF2-40B4-BE49-F238E27FC236}">
                  <a16:creationId xmlns:a16="http://schemas.microsoft.com/office/drawing/2014/main" id="{E8F0C1DC-2193-E7E0-D653-7566400B31D7}"/>
                </a:ext>
              </a:extLst>
            </p:cNvPr>
            <p:cNvSpPr/>
            <p:nvPr/>
          </p:nvSpPr>
          <p:spPr>
            <a:xfrm>
              <a:off x="4609128" y="2212557"/>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31" name="Google Shape;537;p16">
              <a:extLst>
                <a:ext uri="{FF2B5EF4-FFF2-40B4-BE49-F238E27FC236}">
                  <a16:creationId xmlns:a16="http://schemas.microsoft.com/office/drawing/2014/main" id="{8E8F55FE-2927-D38A-33A5-073144BDEAE5}"/>
                </a:ext>
              </a:extLst>
            </p:cNvPr>
            <p:cNvSpPr/>
            <p:nvPr/>
          </p:nvSpPr>
          <p:spPr>
            <a:xfrm>
              <a:off x="4750359" y="2212557"/>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32" name="Google Shape;538;p16">
              <a:extLst>
                <a:ext uri="{FF2B5EF4-FFF2-40B4-BE49-F238E27FC236}">
                  <a16:creationId xmlns:a16="http://schemas.microsoft.com/office/drawing/2014/main" id="{85EB618B-2C2C-6624-B6DB-7AB16BEF9137}"/>
                </a:ext>
              </a:extLst>
            </p:cNvPr>
            <p:cNvSpPr/>
            <p:nvPr/>
          </p:nvSpPr>
          <p:spPr>
            <a:xfrm>
              <a:off x="4891630" y="2212557"/>
              <a:ext cx="121579" cy="102625"/>
            </a:xfrm>
            <a:custGeom>
              <a:avLst/>
              <a:gdLst/>
              <a:ahLst/>
              <a:cxnLst/>
              <a:rect l="l" t="t" r="r" b="b"/>
              <a:pathLst>
                <a:path w="3143" h="2653" extrusionOk="0">
                  <a:moveTo>
                    <a:pt x="1803" y="0"/>
                  </a:moveTo>
                  <a:cubicBezTo>
                    <a:pt x="601" y="0"/>
                    <a:pt x="0" y="1433"/>
                    <a:pt x="878" y="2265"/>
                  </a:cubicBezTo>
                  <a:cubicBezTo>
                    <a:pt x="1146" y="2533"/>
                    <a:pt x="1476" y="2652"/>
                    <a:pt x="1801" y="2652"/>
                  </a:cubicBezTo>
                  <a:cubicBezTo>
                    <a:pt x="2484" y="2652"/>
                    <a:pt x="3143" y="2124"/>
                    <a:pt x="3143" y="1340"/>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33" name="Google Shape;539;p16">
              <a:extLst>
                <a:ext uri="{FF2B5EF4-FFF2-40B4-BE49-F238E27FC236}">
                  <a16:creationId xmlns:a16="http://schemas.microsoft.com/office/drawing/2014/main" id="{01A8CA46-B4F9-35A7-FBF1-E77C38DDCC48}"/>
                </a:ext>
              </a:extLst>
            </p:cNvPr>
            <p:cNvSpPr/>
            <p:nvPr/>
          </p:nvSpPr>
          <p:spPr>
            <a:xfrm>
              <a:off x="5034641" y="2212557"/>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34" name="Google Shape;540;p16">
              <a:extLst>
                <a:ext uri="{FF2B5EF4-FFF2-40B4-BE49-F238E27FC236}">
                  <a16:creationId xmlns:a16="http://schemas.microsoft.com/office/drawing/2014/main" id="{BB70EEFA-102C-9A7B-20F0-FE9F41F2ADD6}"/>
                </a:ext>
              </a:extLst>
            </p:cNvPr>
            <p:cNvSpPr/>
            <p:nvPr/>
          </p:nvSpPr>
          <p:spPr>
            <a:xfrm>
              <a:off x="5175873" y="2212557"/>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35" name="Google Shape;541;p16">
              <a:extLst>
                <a:ext uri="{FF2B5EF4-FFF2-40B4-BE49-F238E27FC236}">
                  <a16:creationId xmlns:a16="http://schemas.microsoft.com/office/drawing/2014/main" id="{0CA5EB29-BA6A-5753-2E82-459EEC595B2C}"/>
                </a:ext>
              </a:extLst>
            </p:cNvPr>
            <p:cNvSpPr/>
            <p:nvPr/>
          </p:nvSpPr>
          <p:spPr>
            <a:xfrm>
              <a:off x="5317105" y="2212557"/>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36" name="Google Shape;542;p16">
              <a:extLst>
                <a:ext uri="{FF2B5EF4-FFF2-40B4-BE49-F238E27FC236}">
                  <a16:creationId xmlns:a16="http://schemas.microsoft.com/office/drawing/2014/main" id="{6CCB7264-FF86-4646-F67E-BA23D396CEFE}"/>
                </a:ext>
              </a:extLst>
            </p:cNvPr>
            <p:cNvSpPr/>
            <p:nvPr/>
          </p:nvSpPr>
          <p:spPr>
            <a:xfrm>
              <a:off x="5460154" y="2212344"/>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37" name="Google Shape;543;p16">
              <a:extLst>
                <a:ext uri="{FF2B5EF4-FFF2-40B4-BE49-F238E27FC236}">
                  <a16:creationId xmlns:a16="http://schemas.microsoft.com/office/drawing/2014/main" id="{1561E6F8-DDE2-374D-0228-F350EF9B8DB8}"/>
                </a:ext>
              </a:extLst>
            </p:cNvPr>
            <p:cNvSpPr/>
            <p:nvPr/>
          </p:nvSpPr>
          <p:spPr>
            <a:xfrm>
              <a:off x="5601386" y="2212344"/>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38" name="Google Shape;544;p16">
              <a:extLst>
                <a:ext uri="{FF2B5EF4-FFF2-40B4-BE49-F238E27FC236}">
                  <a16:creationId xmlns:a16="http://schemas.microsoft.com/office/drawing/2014/main" id="{D69D4448-023D-2DF7-EAAD-DDB19A61C959}"/>
                </a:ext>
              </a:extLst>
            </p:cNvPr>
            <p:cNvSpPr/>
            <p:nvPr/>
          </p:nvSpPr>
          <p:spPr>
            <a:xfrm>
              <a:off x="5742618" y="2212344"/>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39" name="Google Shape;545;p16">
              <a:extLst>
                <a:ext uri="{FF2B5EF4-FFF2-40B4-BE49-F238E27FC236}">
                  <a16:creationId xmlns:a16="http://schemas.microsoft.com/office/drawing/2014/main" id="{907EA022-F990-5AC8-BEEB-079F9BA2127B}"/>
                </a:ext>
              </a:extLst>
            </p:cNvPr>
            <p:cNvSpPr/>
            <p:nvPr/>
          </p:nvSpPr>
          <p:spPr>
            <a:xfrm>
              <a:off x="5883850" y="221234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40" name="Google Shape;546;p16">
              <a:extLst>
                <a:ext uri="{FF2B5EF4-FFF2-40B4-BE49-F238E27FC236}">
                  <a16:creationId xmlns:a16="http://schemas.microsoft.com/office/drawing/2014/main" id="{216907B6-3796-BA52-45B6-317D969F8A28}"/>
                </a:ext>
              </a:extLst>
            </p:cNvPr>
            <p:cNvSpPr/>
            <p:nvPr/>
          </p:nvSpPr>
          <p:spPr>
            <a:xfrm>
              <a:off x="6025081" y="2212344"/>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41" name="Google Shape;547;p16">
              <a:extLst>
                <a:ext uri="{FF2B5EF4-FFF2-40B4-BE49-F238E27FC236}">
                  <a16:creationId xmlns:a16="http://schemas.microsoft.com/office/drawing/2014/main" id="{6D9C1289-E56A-6B14-E41D-975A2F14BFFA}"/>
                </a:ext>
              </a:extLst>
            </p:cNvPr>
            <p:cNvSpPr/>
            <p:nvPr/>
          </p:nvSpPr>
          <p:spPr>
            <a:xfrm>
              <a:off x="6168131" y="2212344"/>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42" name="Google Shape;548;p16">
              <a:extLst>
                <a:ext uri="{FF2B5EF4-FFF2-40B4-BE49-F238E27FC236}">
                  <a16:creationId xmlns:a16="http://schemas.microsoft.com/office/drawing/2014/main" id="{740B7C92-A750-F245-0E05-5E80AACAF457}"/>
                </a:ext>
              </a:extLst>
            </p:cNvPr>
            <p:cNvSpPr/>
            <p:nvPr/>
          </p:nvSpPr>
          <p:spPr>
            <a:xfrm>
              <a:off x="6309363" y="2212344"/>
              <a:ext cx="119838" cy="102625"/>
            </a:xfrm>
            <a:custGeom>
              <a:avLst/>
              <a:gdLst/>
              <a:ahLst/>
              <a:cxnLst/>
              <a:rect l="l" t="t" r="r" b="b"/>
              <a:pathLst>
                <a:path w="3098"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43" name="Google Shape;549;p16">
              <a:extLst>
                <a:ext uri="{FF2B5EF4-FFF2-40B4-BE49-F238E27FC236}">
                  <a16:creationId xmlns:a16="http://schemas.microsoft.com/office/drawing/2014/main" id="{7745CB85-725F-BB95-328E-66E8DA3729E5}"/>
                </a:ext>
              </a:extLst>
            </p:cNvPr>
            <p:cNvSpPr/>
            <p:nvPr/>
          </p:nvSpPr>
          <p:spPr>
            <a:xfrm>
              <a:off x="6450595" y="2212344"/>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44" name="Google Shape;550;p16">
              <a:extLst>
                <a:ext uri="{FF2B5EF4-FFF2-40B4-BE49-F238E27FC236}">
                  <a16:creationId xmlns:a16="http://schemas.microsoft.com/office/drawing/2014/main" id="{4CC35EC4-88C8-D680-6038-74D3A656BA10}"/>
                </a:ext>
              </a:extLst>
            </p:cNvPr>
            <p:cNvSpPr/>
            <p:nvPr/>
          </p:nvSpPr>
          <p:spPr>
            <a:xfrm>
              <a:off x="6591827" y="221234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45" name="Google Shape;551;p16">
              <a:extLst>
                <a:ext uri="{FF2B5EF4-FFF2-40B4-BE49-F238E27FC236}">
                  <a16:creationId xmlns:a16="http://schemas.microsoft.com/office/drawing/2014/main" id="{5C84F5B6-34A5-A869-F933-EDF3A592FF20}"/>
                </a:ext>
              </a:extLst>
            </p:cNvPr>
            <p:cNvSpPr/>
            <p:nvPr/>
          </p:nvSpPr>
          <p:spPr>
            <a:xfrm>
              <a:off x="6734876" y="2212344"/>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0"/>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46" name="Google Shape;552;p16">
              <a:extLst>
                <a:ext uri="{FF2B5EF4-FFF2-40B4-BE49-F238E27FC236}">
                  <a16:creationId xmlns:a16="http://schemas.microsoft.com/office/drawing/2014/main" id="{F95D1AA4-AAEA-E5A2-7BFE-D5307AEE2C2B}"/>
                </a:ext>
              </a:extLst>
            </p:cNvPr>
            <p:cNvSpPr/>
            <p:nvPr/>
          </p:nvSpPr>
          <p:spPr>
            <a:xfrm>
              <a:off x="1069243" y="2353576"/>
              <a:ext cx="119800" cy="103011"/>
            </a:xfrm>
            <a:custGeom>
              <a:avLst/>
              <a:gdLst/>
              <a:ahLst/>
              <a:cxnLst/>
              <a:rect l="l" t="t" r="r" b="b"/>
              <a:pathLst>
                <a:path w="3097" h="2663" extrusionOk="0">
                  <a:moveTo>
                    <a:pt x="1756" y="0"/>
                  </a:moveTo>
                  <a:cubicBezTo>
                    <a:pt x="555" y="0"/>
                    <a:pt x="0" y="1433"/>
                    <a:pt x="832" y="2265"/>
                  </a:cubicBezTo>
                  <a:cubicBezTo>
                    <a:pt x="1106" y="2539"/>
                    <a:pt x="1444" y="2662"/>
                    <a:pt x="1775" y="2662"/>
                  </a:cubicBezTo>
                  <a:cubicBezTo>
                    <a:pt x="2451" y="2662"/>
                    <a:pt x="3097" y="2147"/>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47" name="Google Shape;553;p16">
              <a:extLst>
                <a:ext uri="{FF2B5EF4-FFF2-40B4-BE49-F238E27FC236}">
                  <a16:creationId xmlns:a16="http://schemas.microsoft.com/office/drawing/2014/main" id="{A9A5DDE9-E846-9E03-9F55-988B242917CA}"/>
                </a:ext>
              </a:extLst>
            </p:cNvPr>
            <p:cNvSpPr/>
            <p:nvPr/>
          </p:nvSpPr>
          <p:spPr>
            <a:xfrm>
              <a:off x="1210475" y="2353576"/>
              <a:ext cx="119800" cy="103011"/>
            </a:xfrm>
            <a:custGeom>
              <a:avLst/>
              <a:gdLst/>
              <a:ahLst/>
              <a:cxnLst/>
              <a:rect l="l" t="t" r="r" b="b"/>
              <a:pathLst>
                <a:path w="3097" h="2663" extrusionOk="0">
                  <a:moveTo>
                    <a:pt x="1803" y="0"/>
                  </a:moveTo>
                  <a:cubicBezTo>
                    <a:pt x="601" y="0"/>
                    <a:pt x="0" y="1433"/>
                    <a:pt x="832" y="2265"/>
                  </a:cubicBezTo>
                  <a:cubicBezTo>
                    <a:pt x="1106" y="2539"/>
                    <a:pt x="1444" y="2662"/>
                    <a:pt x="1776" y="2662"/>
                  </a:cubicBezTo>
                  <a:cubicBezTo>
                    <a:pt x="2452" y="2662"/>
                    <a:pt x="3097" y="2147"/>
                    <a:pt x="3097" y="1341"/>
                  </a:cubicBezTo>
                  <a:cubicBezTo>
                    <a:pt x="3097" y="601"/>
                    <a:pt x="2496" y="47"/>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48" name="Google Shape;554;p16">
              <a:extLst>
                <a:ext uri="{FF2B5EF4-FFF2-40B4-BE49-F238E27FC236}">
                  <a16:creationId xmlns:a16="http://schemas.microsoft.com/office/drawing/2014/main" id="{84E7359C-A029-9EE6-568D-EEDB3B2687AD}"/>
                </a:ext>
              </a:extLst>
            </p:cNvPr>
            <p:cNvSpPr/>
            <p:nvPr/>
          </p:nvSpPr>
          <p:spPr>
            <a:xfrm>
              <a:off x="1351706" y="2353576"/>
              <a:ext cx="119838" cy="103785"/>
            </a:xfrm>
            <a:custGeom>
              <a:avLst/>
              <a:gdLst/>
              <a:ahLst/>
              <a:cxnLst/>
              <a:rect l="l" t="t" r="r" b="b"/>
              <a:pathLst>
                <a:path w="3098" h="2683" extrusionOk="0">
                  <a:moveTo>
                    <a:pt x="1757" y="0"/>
                  </a:moveTo>
                  <a:cubicBezTo>
                    <a:pt x="601" y="0"/>
                    <a:pt x="1" y="1433"/>
                    <a:pt x="832" y="2265"/>
                  </a:cubicBezTo>
                  <a:cubicBezTo>
                    <a:pt x="1106" y="2554"/>
                    <a:pt x="1445" y="2683"/>
                    <a:pt x="1776" y="2683"/>
                  </a:cubicBezTo>
                  <a:cubicBezTo>
                    <a:pt x="2452" y="2683"/>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49" name="Google Shape;555;p16">
              <a:extLst>
                <a:ext uri="{FF2B5EF4-FFF2-40B4-BE49-F238E27FC236}">
                  <a16:creationId xmlns:a16="http://schemas.microsoft.com/office/drawing/2014/main" id="{8A8350B3-9441-4B91-69BF-DD08786F833F}"/>
                </a:ext>
              </a:extLst>
            </p:cNvPr>
            <p:cNvSpPr/>
            <p:nvPr/>
          </p:nvSpPr>
          <p:spPr>
            <a:xfrm>
              <a:off x="1492938" y="2353576"/>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50" name="Google Shape;556;p16">
              <a:extLst>
                <a:ext uri="{FF2B5EF4-FFF2-40B4-BE49-F238E27FC236}">
                  <a16:creationId xmlns:a16="http://schemas.microsoft.com/office/drawing/2014/main" id="{36E37C34-8363-20FD-F761-064FF822900B}"/>
                </a:ext>
              </a:extLst>
            </p:cNvPr>
            <p:cNvSpPr/>
            <p:nvPr/>
          </p:nvSpPr>
          <p:spPr>
            <a:xfrm>
              <a:off x="1634170" y="2353576"/>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51" name="Google Shape;557;p16">
              <a:extLst>
                <a:ext uri="{FF2B5EF4-FFF2-40B4-BE49-F238E27FC236}">
                  <a16:creationId xmlns:a16="http://schemas.microsoft.com/office/drawing/2014/main" id="{A1D39EE5-C744-08AF-18FD-AB951096EC8C}"/>
                </a:ext>
              </a:extLst>
            </p:cNvPr>
            <p:cNvSpPr/>
            <p:nvPr/>
          </p:nvSpPr>
          <p:spPr>
            <a:xfrm>
              <a:off x="1777220" y="2353576"/>
              <a:ext cx="119800" cy="103011"/>
            </a:xfrm>
            <a:custGeom>
              <a:avLst/>
              <a:gdLst/>
              <a:ahLst/>
              <a:cxnLst/>
              <a:rect l="l" t="t" r="r" b="b"/>
              <a:pathLst>
                <a:path w="3097" h="2663" extrusionOk="0">
                  <a:moveTo>
                    <a:pt x="1757" y="0"/>
                  </a:moveTo>
                  <a:cubicBezTo>
                    <a:pt x="555" y="0"/>
                    <a:pt x="0" y="1433"/>
                    <a:pt x="832" y="2265"/>
                  </a:cubicBezTo>
                  <a:cubicBezTo>
                    <a:pt x="1106" y="2539"/>
                    <a:pt x="1444" y="2662"/>
                    <a:pt x="1776" y="2662"/>
                  </a:cubicBezTo>
                  <a:cubicBezTo>
                    <a:pt x="2451"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52" name="Google Shape;558;p16">
              <a:extLst>
                <a:ext uri="{FF2B5EF4-FFF2-40B4-BE49-F238E27FC236}">
                  <a16:creationId xmlns:a16="http://schemas.microsoft.com/office/drawing/2014/main" id="{DCC2367D-ACF0-5B79-DFF1-835C19E446F7}"/>
                </a:ext>
              </a:extLst>
            </p:cNvPr>
            <p:cNvSpPr/>
            <p:nvPr/>
          </p:nvSpPr>
          <p:spPr>
            <a:xfrm>
              <a:off x="1920231" y="2353576"/>
              <a:ext cx="119838" cy="103011"/>
            </a:xfrm>
            <a:custGeom>
              <a:avLst/>
              <a:gdLst/>
              <a:ahLst/>
              <a:cxnLst/>
              <a:rect l="l" t="t" r="r" b="b"/>
              <a:pathLst>
                <a:path w="3098" h="2663" extrusionOk="0">
                  <a:moveTo>
                    <a:pt x="1757" y="0"/>
                  </a:moveTo>
                  <a:cubicBezTo>
                    <a:pt x="555"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53" name="Google Shape;559;p16">
              <a:extLst>
                <a:ext uri="{FF2B5EF4-FFF2-40B4-BE49-F238E27FC236}">
                  <a16:creationId xmlns:a16="http://schemas.microsoft.com/office/drawing/2014/main" id="{5A13280F-5BAB-9523-6057-C45524C2672C}"/>
                </a:ext>
              </a:extLst>
            </p:cNvPr>
            <p:cNvSpPr/>
            <p:nvPr/>
          </p:nvSpPr>
          <p:spPr>
            <a:xfrm>
              <a:off x="2059683" y="2353576"/>
              <a:ext cx="119838" cy="103785"/>
            </a:xfrm>
            <a:custGeom>
              <a:avLst/>
              <a:gdLst/>
              <a:ahLst/>
              <a:cxnLst/>
              <a:rect l="l" t="t" r="r" b="b"/>
              <a:pathLst>
                <a:path w="3098" h="2683" extrusionOk="0">
                  <a:moveTo>
                    <a:pt x="1803" y="0"/>
                  </a:moveTo>
                  <a:cubicBezTo>
                    <a:pt x="601" y="0"/>
                    <a:pt x="1" y="1433"/>
                    <a:pt x="833" y="2265"/>
                  </a:cubicBezTo>
                  <a:cubicBezTo>
                    <a:pt x="1106" y="2554"/>
                    <a:pt x="1445" y="2683"/>
                    <a:pt x="1776" y="2683"/>
                  </a:cubicBezTo>
                  <a:cubicBezTo>
                    <a:pt x="2452" y="2683"/>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54" name="Google Shape;560;p16">
              <a:extLst>
                <a:ext uri="{FF2B5EF4-FFF2-40B4-BE49-F238E27FC236}">
                  <a16:creationId xmlns:a16="http://schemas.microsoft.com/office/drawing/2014/main" id="{5F3B3037-69BC-EFF8-F17E-A01152FA8CFC}"/>
                </a:ext>
              </a:extLst>
            </p:cNvPr>
            <p:cNvSpPr/>
            <p:nvPr/>
          </p:nvSpPr>
          <p:spPr>
            <a:xfrm>
              <a:off x="2200915" y="2353576"/>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55" name="Google Shape;561;p16">
              <a:extLst>
                <a:ext uri="{FF2B5EF4-FFF2-40B4-BE49-F238E27FC236}">
                  <a16:creationId xmlns:a16="http://schemas.microsoft.com/office/drawing/2014/main" id="{98EA162F-3B0B-0735-DBD0-519EE856828D}"/>
                </a:ext>
              </a:extLst>
            </p:cNvPr>
            <p:cNvSpPr/>
            <p:nvPr/>
          </p:nvSpPr>
          <p:spPr>
            <a:xfrm>
              <a:off x="2343965" y="2353576"/>
              <a:ext cx="119800" cy="103011"/>
            </a:xfrm>
            <a:custGeom>
              <a:avLst/>
              <a:gdLst/>
              <a:ahLst/>
              <a:cxnLst/>
              <a:rect l="l" t="t" r="r" b="b"/>
              <a:pathLst>
                <a:path w="3097" h="2663" extrusionOk="0">
                  <a:moveTo>
                    <a:pt x="1756" y="0"/>
                  </a:moveTo>
                  <a:cubicBezTo>
                    <a:pt x="601" y="0"/>
                    <a:pt x="0" y="1433"/>
                    <a:pt x="832" y="2265"/>
                  </a:cubicBezTo>
                  <a:cubicBezTo>
                    <a:pt x="1106" y="2539"/>
                    <a:pt x="1444" y="2662"/>
                    <a:pt x="1775" y="2662"/>
                  </a:cubicBezTo>
                  <a:cubicBezTo>
                    <a:pt x="2451" y="2662"/>
                    <a:pt x="3097" y="2147"/>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56" name="Google Shape;562;p16">
              <a:extLst>
                <a:ext uri="{FF2B5EF4-FFF2-40B4-BE49-F238E27FC236}">
                  <a16:creationId xmlns:a16="http://schemas.microsoft.com/office/drawing/2014/main" id="{4B9CDF12-1BA6-4AF8-9084-05E09698FEB6}"/>
                </a:ext>
              </a:extLst>
            </p:cNvPr>
            <p:cNvSpPr/>
            <p:nvPr/>
          </p:nvSpPr>
          <p:spPr>
            <a:xfrm>
              <a:off x="2485197" y="2353339"/>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57" name="Google Shape;563;p16">
              <a:extLst>
                <a:ext uri="{FF2B5EF4-FFF2-40B4-BE49-F238E27FC236}">
                  <a16:creationId xmlns:a16="http://schemas.microsoft.com/office/drawing/2014/main" id="{54B51719-54DB-6D0E-F804-E042BF9A85B6}"/>
                </a:ext>
              </a:extLst>
            </p:cNvPr>
            <p:cNvSpPr/>
            <p:nvPr/>
          </p:nvSpPr>
          <p:spPr>
            <a:xfrm>
              <a:off x="2626429" y="2353339"/>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58" name="Google Shape;564;p16">
              <a:extLst>
                <a:ext uri="{FF2B5EF4-FFF2-40B4-BE49-F238E27FC236}">
                  <a16:creationId xmlns:a16="http://schemas.microsoft.com/office/drawing/2014/main" id="{7BC2A4E1-C385-16AF-8E85-BBDA4AF0C643}"/>
                </a:ext>
              </a:extLst>
            </p:cNvPr>
            <p:cNvSpPr/>
            <p:nvPr/>
          </p:nvSpPr>
          <p:spPr>
            <a:xfrm>
              <a:off x="2767660" y="2353339"/>
              <a:ext cx="121618" cy="103785"/>
            </a:xfrm>
            <a:custGeom>
              <a:avLst/>
              <a:gdLst/>
              <a:ahLst/>
              <a:cxnLst/>
              <a:rect l="l" t="t" r="r" b="b"/>
              <a:pathLst>
                <a:path w="3144" h="2683" extrusionOk="0">
                  <a:moveTo>
                    <a:pt x="1803" y="0"/>
                  </a:moveTo>
                  <a:cubicBezTo>
                    <a:pt x="602" y="0"/>
                    <a:pt x="1" y="1433"/>
                    <a:pt x="833" y="2265"/>
                  </a:cubicBezTo>
                  <a:cubicBezTo>
                    <a:pt x="1122" y="2554"/>
                    <a:pt x="1471" y="2683"/>
                    <a:pt x="1809" y="2683"/>
                  </a:cubicBezTo>
                  <a:cubicBezTo>
                    <a:pt x="2498" y="2683"/>
                    <a:pt x="3144" y="2147"/>
                    <a:pt x="3144"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59" name="Google Shape;565;p16">
              <a:extLst>
                <a:ext uri="{FF2B5EF4-FFF2-40B4-BE49-F238E27FC236}">
                  <a16:creationId xmlns:a16="http://schemas.microsoft.com/office/drawing/2014/main" id="{5D346F74-BAA4-F459-2519-E91C1E9971AD}"/>
                </a:ext>
              </a:extLst>
            </p:cNvPr>
            <p:cNvSpPr/>
            <p:nvPr/>
          </p:nvSpPr>
          <p:spPr>
            <a:xfrm>
              <a:off x="2910710" y="2353339"/>
              <a:ext cx="118020" cy="102625"/>
            </a:xfrm>
            <a:custGeom>
              <a:avLst/>
              <a:gdLst/>
              <a:ahLst/>
              <a:cxnLst/>
              <a:rect l="l" t="t" r="r" b="b"/>
              <a:pathLst>
                <a:path w="3051" h="2653" extrusionOk="0">
                  <a:moveTo>
                    <a:pt x="1756" y="0"/>
                  </a:moveTo>
                  <a:cubicBezTo>
                    <a:pt x="555" y="47"/>
                    <a:pt x="0" y="1433"/>
                    <a:pt x="832" y="2265"/>
                  </a:cubicBezTo>
                  <a:cubicBezTo>
                    <a:pt x="1100" y="2533"/>
                    <a:pt x="1426" y="2652"/>
                    <a:pt x="1744" y="2652"/>
                  </a:cubicBezTo>
                  <a:cubicBezTo>
                    <a:pt x="2413" y="2652"/>
                    <a:pt x="3051" y="2124"/>
                    <a:pt x="3051" y="1341"/>
                  </a:cubicBezTo>
                  <a:cubicBezTo>
                    <a:pt x="3051" y="601"/>
                    <a:pt x="2450"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60" name="Google Shape;566;p16">
              <a:extLst>
                <a:ext uri="{FF2B5EF4-FFF2-40B4-BE49-F238E27FC236}">
                  <a16:creationId xmlns:a16="http://schemas.microsoft.com/office/drawing/2014/main" id="{E12A3536-2E72-A3F3-7DA2-D0EBF7539D50}"/>
                </a:ext>
              </a:extLst>
            </p:cNvPr>
            <p:cNvSpPr/>
            <p:nvPr/>
          </p:nvSpPr>
          <p:spPr>
            <a:xfrm>
              <a:off x="3051942" y="2353339"/>
              <a:ext cx="119800" cy="103011"/>
            </a:xfrm>
            <a:custGeom>
              <a:avLst/>
              <a:gdLst/>
              <a:ahLst/>
              <a:cxnLst/>
              <a:rect l="l" t="t" r="r" b="b"/>
              <a:pathLst>
                <a:path w="3097" h="2663" extrusionOk="0">
                  <a:moveTo>
                    <a:pt x="1757" y="0"/>
                  </a:moveTo>
                  <a:cubicBezTo>
                    <a:pt x="555"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61" name="Google Shape;567;p16">
              <a:extLst>
                <a:ext uri="{FF2B5EF4-FFF2-40B4-BE49-F238E27FC236}">
                  <a16:creationId xmlns:a16="http://schemas.microsoft.com/office/drawing/2014/main" id="{D774E45C-D61C-CD59-98B0-02A76A3B0C21}"/>
                </a:ext>
              </a:extLst>
            </p:cNvPr>
            <p:cNvSpPr/>
            <p:nvPr/>
          </p:nvSpPr>
          <p:spPr>
            <a:xfrm>
              <a:off x="3193174" y="2353576"/>
              <a:ext cx="119838" cy="103011"/>
            </a:xfrm>
            <a:custGeom>
              <a:avLst/>
              <a:gdLst/>
              <a:ahLst/>
              <a:cxnLst/>
              <a:rect l="l" t="t" r="r" b="b"/>
              <a:pathLst>
                <a:path w="3098" h="2663" extrusionOk="0">
                  <a:moveTo>
                    <a:pt x="1757" y="0"/>
                  </a:moveTo>
                  <a:cubicBezTo>
                    <a:pt x="601" y="0"/>
                    <a:pt x="1" y="1433"/>
                    <a:pt x="832"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62" name="Google Shape;568;p16">
              <a:extLst>
                <a:ext uri="{FF2B5EF4-FFF2-40B4-BE49-F238E27FC236}">
                  <a16:creationId xmlns:a16="http://schemas.microsoft.com/office/drawing/2014/main" id="{BE6453DC-AD1D-7EB0-E11A-F998DB330BAB}"/>
                </a:ext>
              </a:extLst>
            </p:cNvPr>
            <p:cNvSpPr/>
            <p:nvPr/>
          </p:nvSpPr>
          <p:spPr>
            <a:xfrm>
              <a:off x="3334406" y="2353576"/>
              <a:ext cx="119838" cy="102625"/>
            </a:xfrm>
            <a:custGeom>
              <a:avLst/>
              <a:gdLst/>
              <a:ahLst/>
              <a:cxnLst/>
              <a:rect l="l" t="t" r="r" b="b"/>
              <a:pathLst>
                <a:path w="3098" h="2653" extrusionOk="0">
                  <a:moveTo>
                    <a:pt x="1757" y="0"/>
                  </a:moveTo>
                  <a:cubicBezTo>
                    <a:pt x="602" y="47"/>
                    <a:pt x="1" y="1479"/>
                    <a:pt x="833" y="2265"/>
                  </a:cubicBezTo>
                  <a:cubicBezTo>
                    <a:pt x="1115" y="2533"/>
                    <a:pt x="1451" y="2652"/>
                    <a:pt x="1776" y="2652"/>
                  </a:cubicBezTo>
                  <a:cubicBezTo>
                    <a:pt x="2460"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63" name="Google Shape;569;p16">
              <a:extLst>
                <a:ext uri="{FF2B5EF4-FFF2-40B4-BE49-F238E27FC236}">
                  <a16:creationId xmlns:a16="http://schemas.microsoft.com/office/drawing/2014/main" id="{B023D126-F85A-3534-814E-73E7F359D48C}"/>
                </a:ext>
              </a:extLst>
            </p:cNvPr>
            <p:cNvSpPr/>
            <p:nvPr/>
          </p:nvSpPr>
          <p:spPr>
            <a:xfrm>
              <a:off x="3475637" y="2353576"/>
              <a:ext cx="119838" cy="103785"/>
            </a:xfrm>
            <a:custGeom>
              <a:avLst/>
              <a:gdLst/>
              <a:ahLst/>
              <a:cxnLst/>
              <a:rect l="l" t="t" r="r" b="b"/>
              <a:pathLst>
                <a:path w="3098" h="2683" extrusionOk="0">
                  <a:moveTo>
                    <a:pt x="1803" y="0"/>
                  </a:moveTo>
                  <a:cubicBezTo>
                    <a:pt x="602" y="0"/>
                    <a:pt x="1" y="1433"/>
                    <a:pt x="833" y="2265"/>
                  </a:cubicBezTo>
                  <a:cubicBezTo>
                    <a:pt x="1106" y="2554"/>
                    <a:pt x="1445" y="2683"/>
                    <a:pt x="1777" y="2683"/>
                  </a:cubicBezTo>
                  <a:cubicBezTo>
                    <a:pt x="2452" y="2683"/>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64" name="Google Shape;570;p16">
              <a:extLst>
                <a:ext uri="{FF2B5EF4-FFF2-40B4-BE49-F238E27FC236}">
                  <a16:creationId xmlns:a16="http://schemas.microsoft.com/office/drawing/2014/main" id="{FCCE3C3F-8835-72F3-1AB6-0AD376A1D314}"/>
                </a:ext>
              </a:extLst>
            </p:cNvPr>
            <p:cNvSpPr/>
            <p:nvPr/>
          </p:nvSpPr>
          <p:spPr>
            <a:xfrm>
              <a:off x="3618687" y="2353576"/>
              <a:ext cx="119800" cy="103011"/>
            </a:xfrm>
            <a:custGeom>
              <a:avLst/>
              <a:gdLst/>
              <a:ahLst/>
              <a:cxnLst/>
              <a:rect l="l" t="t" r="r" b="b"/>
              <a:pathLst>
                <a:path w="3097" h="2663" extrusionOk="0">
                  <a:moveTo>
                    <a:pt x="1757" y="0"/>
                  </a:moveTo>
                  <a:cubicBezTo>
                    <a:pt x="555" y="0"/>
                    <a:pt x="0" y="1433"/>
                    <a:pt x="832" y="2265"/>
                  </a:cubicBezTo>
                  <a:cubicBezTo>
                    <a:pt x="1106" y="2539"/>
                    <a:pt x="1444" y="2662"/>
                    <a:pt x="1775" y="2662"/>
                  </a:cubicBezTo>
                  <a:cubicBezTo>
                    <a:pt x="2451"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65" name="Google Shape;571;p16">
              <a:extLst>
                <a:ext uri="{FF2B5EF4-FFF2-40B4-BE49-F238E27FC236}">
                  <a16:creationId xmlns:a16="http://schemas.microsoft.com/office/drawing/2014/main" id="{EA65097A-27DF-D106-53C6-95FB19DFDD73}"/>
                </a:ext>
              </a:extLst>
            </p:cNvPr>
            <p:cNvSpPr/>
            <p:nvPr/>
          </p:nvSpPr>
          <p:spPr>
            <a:xfrm>
              <a:off x="3759919" y="2353576"/>
              <a:ext cx="119800" cy="103011"/>
            </a:xfrm>
            <a:custGeom>
              <a:avLst/>
              <a:gdLst/>
              <a:ahLst/>
              <a:cxnLst/>
              <a:rect l="l" t="t" r="r" b="b"/>
              <a:pathLst>
                <a:path w="3097"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66" name="Google Shape;572;p16">
              <a:extLst>
                <a:ext uri="{FF2B5EF4-FFF2-40B4-BE49-F238E27FC236}">
                  <a16:creationId xmlns:a16="http://schemas.microsoft.com/office/drawing/2014/main" id="{64416B63-5379-D66A-16F7-2EDDA0740FF6}"/>
                </a:ext>
              </a:extLst>
            </p:cNvPr>
            <p:cNvSpPr/>
            <p:nvPr/>
          </p:nvSpPr>
          <p:spPr>
            <a:xfrm>
              <a:off x="3901151" y="2353576"/>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67" name="Google Shape;573;p16">
              <a:extLst>
                <a:ext uri="{FF2B5EF4-FFF2-40B4-BE49-F238E27FC236}">
                  <a16:creationId xmlns:a16="http://schemas.microsoft.com/office/drawing/2014/main" id="{C41AE021-AFE9-FEDF-CCFD-C82054CE13EF}"/>
                </a:ext>
              </a:extLst>
            </p:cNvPr>
            <p:cNvSpPr/>
            <p:nvPr/>
          </p:nvSpPr>
          <p:spPr>
            <a:xfrm>
              <a:off x="4042382" y="2353576"/>
              <a:ext cx="119838" cy="103011"/>
            </a:xfrm>
            <a:custGeom>
              <a:avLst/>
              <a:gdLst/>
              <a:ahLst/>
              <a:cxnLst/>
              <a:rect l="l" t="t" r="r" b="b"/>
              <a:pathLst>
                <a:path w="3098" h="2663" extrusionOk="0">
                  <a:moveTo>
                    <a:pt x="1757" y="0"/>
                  </a:moveTo>
                  <a:cubicBezTo>
                    <a:pt x="602" y="0"/>
                    <a:pt x="1" y="1433"/>
                    <a:pt x="833" y="2265"/>
                  </a:cubicBezTo>
                  <a:cubicBezTo>
                    <a:pt x="1106" y="2539"/>
                    <a:pt x="1445" y="2662"/>
                    <a:pt x="1776" y="2662"/>
                  </a:cubicBezTo>
                  <a:cubicBezTo>
                    <a:pt x="2452" y="2662"/>
                    <a:pt x="3097" y="2147"/>
                    <a:pt x="3097" y="1341"/>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68" name="Google Shape;574;p16">
              <a:extLst>
                <a:ext uri="{FF2B5EF4-FFF2-40B4-BE49-F238E27FC236}">
                  <a16:creationId xmlns:a16="http://schemas.microsoft.com/office/drawing/2014/main" id="{2A8E2FDF-E5D7-3FE5-15A8-8B25D1F074EA}"/>
                </a:ext>
              </a:extLst>
            </p:cNvPr>
            <p:cNvSpPr/>
            <p:nvPr/>
          </p:nvSpPr>
          <p:spPr>
            <a:xfrm>
              <a:off x="4183614" y="2353576"/>
              <a:ext cx="121618" cy="103785"/>
            </a:xfrm>
            <a:custGeom>
              <a:avLst/>
              <a:gdLst/>
              <a:ahLst/>
              <a:cxnLst/>
              <a:rect l="l" t="t" r="r" b="b"/>
              <a:pathLst>
                <a:path w="3144" h="2683" extrusionOk="0">
                  <a:moveTo>
                    <a:pt x="1803" y="0"/>
                  </a:moveTo>
                  <a:cubicBezTo>
                    <a:pt x="602" y="0"/>
                    <a:pt x="1" y="1433"/>
                    <a:pt x="833" y="2265"/>
                  </a:cubicBezTo>
                  <a:cubicBezTo>
                    <a:pt x="1122" y="2554"/>
                    <a:pt x="1471" y="2683"/>
                    <a:pt x="1809" y="2683"/>
                  </a:cubicBezTo>
                  <a:cubicBezTo>
                    <a:pt x="2499" y="2683"/>
                    <a:pt x="3144" y="2147"/>
                    <a:pt x="3144" y="1341"/>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69" name="Google Shape;575;p16">
              <a:extLst>
                <a:ext uri="{FF2B5EF4-FFF2-40B4-BE49-F238E27FC236}">
                  <a16:creationId xmlns:a16="http://schemas.microsoft.com/office/drawing/2014/main" id="{22A6639F-4D28-001C-59C0-F814EECC727A}"/>
                </a:ext>
              </a:extLst>
            </p:cNvPr>
            <p:cNvSpPr/>
            <p:nvPr/>
          </p:nvSpPr>
          <p:spPr>
            <a:xfrm>
              <a:off x="4326664" y="2353576"/>
              <a:ext cx="119800" cy="103011"/>
            </a:xfrm>
            <a:custGeom>
              <a:avLst/>
              <a:gdLst/>
              <a:ahLst/>
              <a:cxnLst/>
              <a:rect l="l" t="t" r="r" b="b"/>
              <a:pathLst>
                <a:path w="3097" h="2663" extrusionOk="0">
                  <a:moveTo>
                    <a:pt x="1757" y="0"/>
                  </a:moveTo>
                  <a:cubicBezTo>
                    <a:pt x="555"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70" name="Google Shape;576;p16">
              <a:extLst>
                <a:ext uri="{FF2B5EF4-FFF2-40B4-BE49-F238E27FC236}">
                  <a16:creationId xmlns:a16="http://schemas.microsoft.com/office/drawing/2014/main" id="{73DF9DB7-FE36-CF97-04B5-4290B5845FA9}"/>
                </a:ext>
              </a:extLst>
            </p:cNvPr>
            <p:cNvSpPr/>
            <p:nvPr/>
          </p:nvSpPr>
          <p:spPr>
            <a:xfrm>
              <a:off x="4467896" y="2353789"/>
              <a:ext cx="119838" cy="103011"/>
            </a:xfrm>
            <a:custGeom>
              <a:avLst/>
              <a:gdLst/>
              <a:ahLst/>
              <a:cxnLst/>
              <a:rect l="l" t="t" r="r" b="b"/>
              <a:pathLst>
                <a:path w="3098" h="2663" extrusionOk="0">
                  <a:moveTo>
                    <a:pt x="1757" y="0"/>
                  </a:moveTo>
                  <a:cubicBezTo>
                    <a:pt x="555" y="0"/>
                    <a:pt x="1" y="1433"/>
                    <a:pt x="832"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71" name="Google Shape;577;p16">
              <a:extLst>
                <a:ext uri="{FF2B5EF4-FFF2-40B4-BE49-F238E27FC236}">
                  <a16:creationId xmlns:a16="http://schemas.microsoft.com/office/drawing/2014/main" id="{573F30FA-1714-C40B-12E9-CFD17632E52E}"/>
                </a:ext>
              </a:extLst>
            </p:cNvPr>
            <p:cNvSpPr/>
            <p:nvPr/>
          </p:nvSpPr>
          <p:spPr>
            <a:xfrm>
              <a:off x="4609128" y="2353789"/>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72" name="Google Shape;578;p16">
              <a:extLst>
                <a:ext uri="{FF2B5EF4-FFF2-40B4-BE49-F238E27FC236}">
                  <a16:creationId xmlns:a16="http://schemas.microsoft.com/office/drawing/2014/main" id="{36400D1F-3BD9-7114-BDCA-2E8F0D21B4D1}"/>
                </a:ext>
              </a:extLst>
            </p:cNvPr>
            <p:cNvSpPr/>
            <p:nvPr/>
          </p:nvSpPr>
          <p:spPr>
            <a:xfrm>
              <a:off x="4750359" y="2353789"/>
              <a:ext cx="119838" cy="103011"/>
            </a:xfrm>
            <a:custGeom>
              <a:avLst/>
              <a:gdLst/>
              <a:ahLst/>
              <a:cxnLst/>
              <a:rect l="l" t="t" r="r" b="b"/>
              <a:pathLst>
                <a:path w="3098" h="2663" extrusionOk="0">
                  <a:moveTo>
                    <a:pt x="1803" y="0"/>
                  </a:moveTo>
                  <a:cubicBezTo>
                    <a:pt x="602" y="0"/>
                    <a:pt x="1" y="1433"/>
                    <a:pt x="879" y="2265"/>
                  </a:cubicBezTo>
                  <a:cubicBezTo>
                    <a:pt x="1153" y="2539"/>
                    <a:pt x="1486" y="2662"/>
                    <a:pt x="1811" y="2662"/>
                  </a:cubicBezTo>
                  <a:cubicBezTo>
                    <a:pt x="2473"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73" name="Google Shape;579;p16">
              <a:extLst>
                <a:ext uri="{FF2B5EF4-FFF2-40B4-BE49-F238E27FC236}">
                  <a16:creationId xmlns:a16="http://schemas.microsoft.com/office/drawing/2014/main" id="{44E74FCA-A7A1-FE89-FBEF-B932AB0DD385}"/>
                </a:ext>
              </a:extLst>
            </p:cNvPr>
            <p:cNvSpPr/>
            <p:nvPr/>
          </p:nvSpPr>
          <p:spPr>
            <a:xfrm>
              <a:off x="4891630" y="2353789"/>
              <a:ext cx="121579" cy="103785"/>
            </a:xfrm>
            <a:custGeom>
              <a:avLst/>
              <a:gdLst/>
              <a:ahLst/>
              <a:cxnLst/>
              <a:rect l="l" t="t" r="r" b="b"/>
              <a:pathLst>
                <a:path w="3143" h="2683" extrusionOk="0">
                  <a:moveTo>
                    <a:pt x="1803" y="0"/>
                  </a:moveTo>
                  <a:cubicBezTo>
                    <a:pt x="601" y="0"/>
                    <a:pt x="0" y="1433"/>
                    <a:pt x="878" y="2265"/>
                  </a:cubicBezTo>
                  <a:cubicBezTo>
                    <a:pt x="1152" y="2554"/>
                    <a:pt x="1491" y="2683"/>
                    <a:pt x="1822" y="2683"/>
                  </a:cubicBezTo>
                  <a:cubicBezTo>
                    <a:pt x="2498" y="2683"/>
                    <a:pt x="3143" y="2147"/>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74" name="Google Shape;580;p16">
              <a:extLst>
                <a:ext uri="{FF2B5EF4-FFF2-40B4-BE49-F238E27FC236}">
                  <a16:creationId xmlns:a16="http://schemas.microsoft.com/office/drawing/2014/main" id="{7A16284B-694F-D449-356C-56A3E2EC1A93}"/>
                </a:ext>
              </a:extLst>
            </p:cNvPr>
            <p:cNvSpPr/>
            <p:nvPr/>
          </p:nvSpPr>
          <p:spPr>
            <a:xfrm>
              <a:off x="5034641" y="2353789"/>
              <a:ext cx="119800" cy="103011"/>
            </a:xfrm>
            <a:custGeom>
              <a:avLst/>
              <a:gdLst/>
              <a:ahLst/>
              <a:cxnLst/>
              <a:rect l="l" t="t" r="r" b="b"/>
              <a:pathLst>
                <a:path w="3097"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75" name="Google Shape;581;p16">
              <a:extLst>
                <a:ext uri="{FF2B5EF4-FFF2-40B4-BE49-F238E27FC236}">
                  <a16:creationId xmlns:a16="http://schemas.microsoft.com/office/drawing/2014/main" id="{8698958A-D386-00A4-7AFA-57D68AC6AC5E}"/>
                </a:ext>
              </a:extLst>
            </p:cNvPr>
            <p:cNvSpPr/>
            <p:nvPr/>
          </p:nvSpPr>
          <p:spPr>
            <a:xfrm>
              <a:off x="5175873" y="2353789"/>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76" name="Google Shape;582;p16">
              <a:extLst>
                <a:ext uri="{FF2B5EF4-FFF2-40B4-BE49-F238E27FC236}">
                  <a16:creationId xmlns:a16="http://schemas.microsoft.com/office/drawing/2014/main" id="{55F167D6-34FB-3C40-A1D5-3C85351B33E5}"/>
                </a:ext>
              </a:extLst>
            </p:cNvPr>
            <p:cNvSpPr/>
            <p:nvPr/>
          </p:nvSpPr>
          <p:spPr>
            <a:xfrm>
              <a:off x="5317105" y="2353789"/>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77" name="Google Shape;583;p16">
              <a:extLst>
                <a:ext uri="{FF2B5EF4-FFF2-40B4-BE49-F238E27FC236}">
                  <a16:creationId xmlns:a16="http://schemas.microsoft.com/office/drawing/2014/main" id="{A5075B92-D688-B1FA-A84E-D828408FCF4E}"/>
                </a:ext>
              </a:extLst>
            </p:cNvPr>
            <p:cNvSpPr/>
            <p:nvPr/>
          </p:nvSpPr>
          <p:spPr>
            <a:xfrm>
              <a:off x="5460154" y="2353576"/>
              <a:ext cx="119800" cy="103011"/>
            </a:xfrm>
            <a:custGeom>
              <a:avLst/>
              <a:gdLst/>
              <a:ahLst/>
              <a:cxnLst/>
              <a:rect l="l" t="t" r="r" b="b"/>
              <a:pathLst>
                <a:path w="3097" h="2663" extrusionOk="0">
                  <a:moveTo>
                    <a:pt x="1756" y="0"/>
                  </a:moveTo>
                  <a:cubicBezTo>
                    <a:pt x="555" y="0"/>
                    <a:pt x="0" y="1433"/>
                    <a:pt x="832" y="2265"/>
                  </a:cubicBezTo>
                  <a:cubicBezTo>
                    <a:pt x="1106" y="2539"/>
                    <a:pt x="1444" y="2662"/>
                    <a:pt x="1775" y="2662"/>
                  </a:cubicBezTo>
                  <a:cubicBezTo>
                    <a:pt x="2451" y="2662"/>
                    <a:pt x="3097" y="2147"/>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78" name="Google Shape;584;p16">
              <a:extLst>
                <a:ext uri="{FF2B5EF4-FFF2-40B4-BE49-F238E27FC236}">
                  <a16:creationId xmlns:a16="http://schemas.microsoft.com/office/drawing/2014/main" id="{B307B89A-0A28-FA22-C53A-C8CD594E8443}"/>
                </a:ext>
              </a:extLst>
            </p:cNvPr>
            <p:cNvSpPr/>
            <p:nvPr/>
          </p:nvSpPr>
          <p:spPr>
            <a:xfrm>
              <a:off x="5601386" y="2353576"/>
              <a:ext cx="119800" cy="103785"/>
            </a:xfrm>
            <a:custGeom>
              <a:avLst/>
              <a:gdLst/>
              <a:ahLst/>
              <a:cxnLst/>
              <a:rect l="l" t="t" r="r" b="b"/>
              <a:pathLst>
                <a:path w="3097" h="2683" extrusionOk="0">
                  <a:moveTo>
                    <a:pt x="1757" y="0"/>
                  </a:moveTo>
                  <a:cubicBezTo>
                    <a:pt x="555" y="0"/>
                    <a:pt x="0" y="1433"/>
                    <a:pt x="832" y="2265"/>
                  </a:cubicBezTo>
                  <a:cubicBezTo>
                    <a:pt x="1106" y="2554"/>
                    <a:pt x="1445" y="2683"/>
                    <a:pt x="1776" y="2683"/>
                  </a:cubicBezTo>
                  <a:cubicBezTo>
                    <a:pt x="2452" y="2683"/>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79" name="Google Shape;585;p16">
              <a:extLst>
                <a:ext uri="{FF2B5EF4-FFF2-40B4-BE49-F238E27FC236}">
                  <a16:creationId xmlns:a16="http://schemas.microsoft.com/office/drawing/2014/main" id="{D42E52B5-174A-4247-A096-B2A7E5ED4EE3}"/>
                </a:ext>
              </a:extLst>
            </p:cNvPr>
            <p:cNvSpPr/>
            <p:nvPr/>
          </p:nvSpPr>
          <p:spPr>
            <a:xfrm>
              <a:off x="5742618" y="2353576"/>
              <a:ext cx="119838" cy="103011"/>
            </a:xfrm>
            <a:custGeom>
              <a:avLst/>
              <a:gdLst/>
              <a:ahLst/>
              <a:cxnLst/>
              <a:rect l="l" t="t" r="r" b="b"/>
              <a:pathLst>
                <a:path w="3098" h="2663" extrusionOk="0">
                  <a:moveTo>
                    <a:pt x="1757" y="0"/>
                  </a:moveTo>
                  <a:cubicBezTo>
                    <a:pt x="601" y="0"/>
                    <a:pt x="1" y="1433"/>
                    <a:pt x="832"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80" name="Google Shape;586;p16">
              <a:extLst>
                <a:ext uri="{FF2B5EF4-FFF2-40B4-BE49-F238E27FC236}">
                  <a16:creationId xmlns:a16="http://schemas.microsoft.com/office/drawing/2014/main" id="{7B5C8D95-7CE5-2F67-57A3-3F049DF86EFE}"/>
                </a:ext>
              </a:extLst>
            </p:cNvPr>
            <p:cNvSpPr/>
            <p:nvPr/>
          </p:nvSpPr>
          <p:spPr>
            <a:xfrm>
              <a:off x="5883850" y="2353576"/>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81" name="Google Shape;587;p16">
              <a:extLst>
                <a:ext uri="{FF2B5EF4-FFF2-40B4-BE49-F238E27FC236}">
                  <a16:creationId xmlns:a16="http://schemas.microsoft.com/office/drawing/2014/main" id="{32B0F4F2-53AD-84CF-24AA-271F7B73619A}"/>
                </a:ext>
              </a:extLst>
            </p:cNvPr>
            <p:cNvSpPr/>
            <p:nvPr/>
          </p:nvSpPr>
          <p:spPr>
            <a:xfrm>
              <a:off x="6025081" y="2353576"/>
              <a:ext cx="119838" cy="103011"/>
            </a:xfrm>
            <a:custGeom>
              <a:avLst/>
              <a:gdLst/>
              <a:ahLst/>
              <a:cxnLst/>
              <a:rect l="l" t="t" r="r" b="b"/>
              <a:pathLst>
                <a:path w="3098" h="2663" extrusionOk="0">
                  <a:moveTo>
                    <a:pt x="1803" y="0"/>
                  </a:moveTo>
                  <a:cubicBezTo>
                    <a:pt x="602" y="0"/>
                    <a:pt x="1" y="1433"/>
                    <a:pt x="879" y="2265"/>
                  </a:cubicBezTo>
                  <a:cubicBezTo>
                    <a:pt x="1153" y="2539"/>
                    <a:pt x="1486" y="2662"/>
                    <a:pt x="1811" y="2662"/>
                  </a:cubicBezTo>
                  <a:cubicBezTo>
                    <a:pt x="2473"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82" name="Google Shape;588;p16">
              <a:extLst>
                <a:ext uri="{FF2B5EF4-FFF2-40B4-BE49-F238E27FC236}">
                  <a16:creationId xmlns:a16="http://schemas.microsoft.com/office/drawing/2014/main" id="{075A26C4-2201-1CA5-643B-8AEB4901A5D5}"/>
                </a:ext>
              </a:extLst>
            </p:cNvPr>
            <p:cNvSpPr/>
            <p:nvPr/>
          </p:nvSpPr>
          <p:spPr>
            <a:xfrm>
              <a:off x="6168131" y="2353576"/>
              <a:ext cx="119800" cy="103011"/>
            </a:xfrm>
            <a:custGeom>
              <a:avLst/>
              <a:gdLst/>
              <a:ahLst/>
              <a:cxnLst/>
              <a:rect l="l" t="t" r="r" b="b"/>
              <a:pathLst>
                <a:path w="3097" h="2663" extrusionOk="0">
                  <a:moveTo>
                    <a:pt x="1757" y="0"/>
                  </a:moveTo>
                  <a:cubicBezTo>
                    <a:pt x="555" y="0"/>
                    <a:pt x="0" y="1433"/>
                    <a:pt x="832" y="2265"/>
                  </a:cubicBezTo>
                  <a:cubicBezTo>
                    <a:pt x="1106" y="2539"/>
                    <a:pt x="1444" y="2662"/>
                    <a:pt x="1775" y="2662"/>
                  </a:cubicBezTo>
                  <a:cubicBezTo>
                    <a:pt x="2451"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83" name="Google Shape;589;p16">
              <a:extLst>
                <a:ext uri="{FF2B5EF4-FFF2-40B4-BE49-F238E27FC236}">
                  <a16:creationId xmlns:a16="http://schemas.microsoft.com/office/drawing/2014/main" id="{52394641-9481-CB92-6FD6-EBBEA8262A4F}"/>
                </a:ext>
              </a:extLst>
            </p:cNvPr>
            <p:cNvSpPr/>
            <p:nvPr/>
          </p:nvSpPr>
          <p:spPr>
            <a:xfrm>
              <a:off x="6309363" y="2353576"/>
              <a:ext cx="119838" cy="103785"/>
            </a:xfrm>
            <a:custGeom>
              <a:avLst/>
              <a:gdLst/>
              <a:ahLst/>
              <a:cxnLst/>
              <a:rect l="l" t="t" r="r" b="b"/>
              <a:pathLst>
                <a:path w="3098" h="2683" extrusionOk="0">
                  <a:moveTo>
                    <a:pt x="1757" y="0"/>
                  </a:moveTo>
                  <a:cubicBezTo>
                    <a:pt x="601" y="0"/>
                    <a:pt x="0" y="1433"/>
                    <a:pt x="832" y="2265"/>
                  </a:cubicBezTo>
                  <a:cubicBezTo>
                    <a:pt x="1106" y="2554"/>
                    <a:pt x="1445" y="2683"/>
                    <a:pt x="1776" y="2683"/>
                  </a:cubicBezTo>
                  <a:cubicBezTo>
                    <a:pt x="2452" y="2683"/>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84" name="Google Shape;590;p16">
              <a:extLst>
                <a:ext uri="{FF2B5EF4-FFF2-40B4-BE49-F238E27FC236}">
                  <a16:creationId xmlns:a16="http://schemas.microsoft.com/office/drawing/2014/main" id="{5B3AA889-765E-C69A-7857-1B9C1E67187E}"/>
                </a:ext>
              </a:extLst>
            </p:cNvPr>
            <p:cNvSpPr/>
            <p:nvPr/>
          </p:nvSpPr>
          <p:spPr>
            <a:xfrm>
              <a:off x="6450595" y="2353576"/>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85" name="Google Shape;591;p16">
              <a:extLst>
                <a:ext uri="{FF2B5EF4-FFF2-40B4-BE49-F238E27FC236}">
                  <a16:creationId xmlns:a16="http://schemas.microsoft.com/office/drawing/2014/main" id="{C223B8FA-F673-DBFB-8A13-97AA94B106C1}"/>
                </a:ext>
              </a:extLst>
            </p:cNvPr>
            <p:cNvSpPr/>
            <p:nvPr/>
          </p:nvSpPr>
          <p:spPr>
            <a:xfrm>
              <a:off x="6591827" y="2353576"/>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86" name="Google Shape;592;p16">
              <a:extLst>
                <a:ext uri="{FF2B5EF4-FFF2-40B4-BE49-F238E27FC236}">
                  <a16:creationId xmlns:a16="http://schemas.microsoft.com/office/drawing/2014/main" id="{21FA8ACD-71C0-E5A2-DD5B-E09B3C895B09}"/>
                </a:ext>
              </a:extLst>
            </p:cNvPr>
            <p:cNvSpPr/>
            <p:nvPr/>
          </p:nvSpPr>
          <p:spPr>
            <a:xfrm>
              <a:off x="6734876" y="2353576"/>
              <a:ext cx="119800" cy="103011"/>
            </a:xfrm>
            <a:custGeom>
              <a:avLst/>
              <a:gdLst/>
              <a:ahLst/>
              <a:cxnLst/>
              <a:rect l="l" t="t" r="r" b="b"/>
              <a:pathLst>
                <a:path w="3097" h="2663" extrusionOk="0">
                  <a:moveTo>
                    <a:pt x="1756" y="0"/>
                  </a:moveTo>
                  <a:cubicBezTo>
                    <a:pt x="555" y="0"/>
                    <a:pt x="0" y="1433"/>
                    <a:pt x="832" y="2265"/>
                  </a:cubicBezTo>
                  <a:cubicBezTo>
                    <a:pt x="1106" y="2539"/>
                    <a:pt x="1444" y="2662"/>
                    <a:pt x="1775" y="2662"/>
                  </a:cubicBezTo>
                  <a:cubicBezTo>
                    <a:pt x="2451" y="2662"/>
                    <a:pt x="3097" y="2147"/>
                    <a:pt x="3097" y="1341"/>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87" name="Google Shape;593;p16">
              <a:extLst>
                <a:ext uri="{FF2B5EF4-FFF2-40B4-BE49-F238E27FC236}">
                  <a16:creationId xmlns:a16="http://schemas.microsoft.com/office/drawing/2014/main" id="{4288EB73-79A2-4E7D-7C86-524D29E72F56}"/>
                </a:ext>
              </a:extLst>
            </p:cNvPr>
            <p:cNvSpPr/>
            <p:nvPr/>
          </p:nvSpPr>
          <p:spPr>
            <a:xfrm>
              <a:off x="6876108" y="2353576"/>
              <a:ext cx="119800" cy="103011"/>
            </a:xfrm>
            <a:custGeom>
              <a:avLst/>
              <a:gdLst/>
              <a:ahLst/>
              <a:cxnLst/>
              <a:rect l="l" t="t" r="r" b="b"/>
              <a:pathLst>
                <a:path w="3097"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88" name="Google Shape;594;p16">
              <a:extLst>
                <a:ext uri="{FF2B5EF4-FFF2-40B4-BE49-F238E27FC236}">
                  <a16:creationId xmlns:a16="http://schemas.microsoft.com/office/drawing/2014/main" id="{24F48E56-1801-778B-5DE8-8EF856E139DF}"/>
                </a:ext>
              </a:extLst>
            </p:cNvPr>
            <p:cNvSpPr/>
            <p:nvPr/>
          </p:nvSpPr>
          <p:spPr>
            <a:xfrm>
              <a:off x="926193" y="2496587"/>
              <a:ext cx="119838" cy="102006"/>
            </a:xfrm>
            <a:custGeom>
              <a:avLst/>
              <a:gdLst/>
              <a:ahLst/>
              <a:cxnLst/>
              <a:rect l="l" t="t" r="r" b="b"/>
              <a:pathLst>
                <a:path w="3098" h="2637" extrusionOk="0">
                  <a:moveTo>
                    <a:pt x="1803" y="1"/>
                  </a:moveTo>
                  <a:cubicBezTo>
                    <a:pt x="602" y="1"/>
                    <a:pt x="1" y="1387"/>
                    <a:pt x="833" y="2219"/>
                  </a:cubicBezTo>
                  <a:cubicBezTo>
                    <a:pt x="1106" y="2508"/>
                    <a:pt x="1445" y="2637"/>
                    <a:pt x="1777" y="2637"/>
                  </a:cubicBezTo>
                  <a:cubicBezTo>
                    <a:pt x="2452" y="2637"/>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89" name="Google Shape;595;p16">
              <a:extLst>
                <a:ext uri="{FF2B5EF4-FFF2-40B4-BE49-F238E27FC236}">
                  <a16:creationId xmlns:a16="http://schemas.microsoft.com/office/drawing/2014/main" id="{5D089589-6585-2A87-D554-A8913558D425}"/>
                </a:ext>
              </a:extLst>
            </p:cNvPr>
            <p:cNvSpPr/>
            <p:nvPr/>
          </p:nvSpPr>
          <p:spPr>
            <a:xfrm>
              <a:off x="1069243" y="2496587"/>
              <a:ext cx="119800" cy="102006"/>
            </a:xfrm>
            <a:custGeom>
              <a:avLst/>
              <a:gdLst/>
              <a:ahLst/>
              <a:cxnLst/>
              <a:rect l="l" t="t" r="r" b="b"/>
              <a:pathLst>
                <a:path w="3097" h="2637" extrusionOk="0">
                  <a:moveTo>
                    <a:pt x="1756" y="1"/>
                  </a:moveTo>
                  <a:cubicBezTo>
                    <a:pt x="555" y="1"/>
                    <a:pt x="0" y="1387"/>
                    <a:pt x="832" y="2219"/>
                  </a:cubicBezTo>
                  <a:cubicBezTo>
                    <a:pt x="1106" y="2508"/>
                    <a:pt x="1445" y="2637"/>
                    <a:pt x="1776" y="2637"/>
                  </a:cubicBezTo>
                  <a:cubicBezTo>
                    <a:pt x="2452" y="2637"/>
                    <a:pt x="3097" y="2101"/>
                    <a:pt x="3097" y="1295"/>
                  </a:cubicBezTo>
                  <a:cubicBezTo>
                    <a:pt x="3051"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90" name="Google Shape;596;p16">
              <a:extLst>
                <a:ext uri="{FF2B5EF4-FFF2-40B4-BE49-F238E27FC236}">
                  <a16:creationId xmlns:a16="http://schemas.microsoft.com/office/drawing/2014/main" id="{F1369827-5524-685D-FD15-6F0D6E16DF1F}"/>
                </a:ext>
              </a:extLst>
            </p:cNvPr>
            <p:cNvSpPr/>
            <p:nvPr/>
          </p:nvSpPr>
          <p:spPr>
            <a:xfrm>
              <a:off x="1210978" y="2496549"/>
              <a:ext cx="119297" cy="102044"/>
            </a:xfrm>
            <a:custGeom>
              <a:avLst/>
              <a:gdLst/>
              <a:ahLst/>
              <a:cxnLst/>
              <a:rect l="l" t="t" r="r" b="b"/>
              <a:pathLst>
                <a:path w="3084" h="2638" extrusionOk="0">
                  <a:moveTo>
                    <a:pt x="1733" y="1"/>
                  </a:moveTo>
                  <a:cubicBezTo>
                    <a:pt x="570" y="1"/>
                    <a:pt x="1" y="1401"/>
                    <a:pt x="819" y="2220"/>
                  </a:cubicBezTo>
                  <a:cubicBezTo>
                    <a:pt x="1093" y="2509"/>
                    <a:pt x="1432" y="2638"/>
                    <a:pt x="1763" y="2638"/>
                  </a:cubicBezTo>
                  <a:cubicBezTo>
                    <a:pt x="2439" y="2638"/>
                    <a:pt x="3084" y="2102"/>
                    <a:pt x="3084" y="1296"/>
                  </a:cubicBezTo>
                  <a:cubicBezTo>
                    <a:pt x="3084" y="603"/>
                    <a:pt x="2483" y="2"/>
                    <a:pt x="1790" y="2"/>
                  </a:cubicBezTo>
                  <a:cubicBezTo>
                    <a:pt x="1771"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91" name="Google Shape;597;p16">
              <a:extLst>
                <a:ext uri="{FF2B5EF4-FFF2-40B4-BE49-F238E27FC236}">
                  <a16:creationId xmlns:a16="http://schemas.microsoft.com/office/drawing/2014/main" id="{E574266B-C187-42DE-878F-EB80C2D39F7F}"/>
                </a:ext>
              </a:extLst>
            </p:cNvPr>
            <p:cNvSpPr/>
            <p:nvPr/>
          </p:nvSpPr>
          <p:spPr>
            <a:xfrm>
              <a:off x="1351706" y="2496587"/>
              <a:ext cx="119838" cy="102586"/>
            </a:xfrm>
            <a:custGeom>
              <a:avLst/>
              <a:gdLst/>
              <a:ahLst/>
              <a:cxnLst/>
              <a:rect l="l" t="t" r="r" b="b"/>
              <a:pathLst>
                <a:path w="3098" h="2652" extrusionOk="0">
                  <a:moveTo>
                    <a:pt x="1757" y="1"/>
                  </a:moveTo>
                  <a:cubicBezTo>
                    <a:pt x="601" y="1"/>
                    <a:pt x="1" y="1433"/>
                    <a:pt x="832" y="2265"/>
                  </a:cubicBezTo>
                  <a:cubicBezTo>
                    <a:pt x="1099" y="2532"/>
                    <a:pt x="1427"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92" name="Google Shape;598;p16">
              <a:extLst>
                <a:ext uri="{FF2B5EF4-FFF2-40B4-BE49-F238E27FC236}">
                  <a16:creationId xmlns:a16="http://schemas.microsoft.com/office/drawing/2014/main" id="{5F5FD4AC-C0F7-B378-C1D4-C4FF1918908D}"/>
                </a:ext>
              </a:extLst>
            </p:cNvPr>
            <p:cNvSpPr/>
            <p:nvPr/>
          </p:nvSpPr>
          <p:spPr>
            <a:xfrm>
              <a:off x="1492938" y="2496587"/>
              <a:ext cx="119838" cy="102006"/>
            </a:xfrm>
            <a:custGeom>
              <a:avLst/>
              <a:gdLst/>
              <a:ahLst/>
              <a:cxnLst/>
              <a:rect l="l" t="t" r="r" b="b"/>
              <a:pathLst>
                <a:path w="3098" h="2637" extrusionOk="0">
                  <a:moveTo>
                    <a:pt x="1803" y="1"/>
                  </a:moveTo>
                  <a:cubicBezTo>
                    <a:pt x="602"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93" name="Google Shape;599;p16">
              <a:extLst>
                <a:ext uri="{FF2B5EF4-FFF2-40B4-BE49-F238E27FC236}">
                  <a16:creationId xmlns:a16="http://schemas.microsoft.com/office/drawing/2014/main" id="{6947C99D-045B-C7E9-EF83-F77AF4A1F52A}"/>
                </a:ext>
              </a:extLst>
            </p:cNvPr>
            <p:cNvSpPr/>
            <p:nvPr/>
          </p:nvSpPr>
          <p:spPr>
            <a:xfrm>
              <a:off x="1634712" y="2496549"/>
              <a:ext cx="119297" cy="102044"/>
            </a:xfrm>
            <a:custGeom>
              <a:avLst/>
              <a:gdLst/>
              <a:ahLst/>
              <a:cxnLst/>
              <a:rect l="l" t="t" r="r" b="b"/>
              <a:pathLst>
                <a:path w="3084" h="2638" extrusionOk="0">
                  <a:moveTo>
                    <a:pt x="1733" y="1"/>
                  </a:moveTo>
                  <a:cubicBezTo>
                    <a:pt x="569" y="1"/>
                    <a:pt x="0" y="1401"/>
                    <a:pt x="819" y="2220"/>
                  </a:cubicBezTo>
                  <a:cubicBezTo>
                    <a:pt x="1093" y="2509"/>
                    <a:pt x="1431" y="2638"/>
                    <a:pt x="1763" y="2638"/>
                  </a:cubicBezTo>
                  <a:cubicBezTo>
                    <a:pt x="2438" y="2638"/>
                    <a:pt x="3083" y="2102"/>
                    <a:pt x="3083" y="1296"/>
                  </a:cubicBezTo>
                  <a:cubicBezTo>
                    <a:pt x="3083" y="603"/>
                    <a:pt x="2529" y="2"/>
                    <a:pt x="1789" y="2"/>
                  </a:cubicBezTo>
                  <a:cubicBezTo>
                    <a:pt x="1770"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94" name="Google Shape;600;p16">
              <a:extLst>
                <a:ext uri="{FF2B5EF4-FFF2-40B4-BE49-F238E27FC236}">
                  <a16:creationId xmlns:a16="http://schemas.microsoft.com/office/drawing/2014/main" id="{6D154777-244D-05B8-EF1A-E1570FF7E043}"/>
                </a:ext>
              </a:extLst>
            </p:cNvPr>
            <p:cNvSpPr/>
            <p:nvPr/>
          </p:nvSpPr>
          <p:spPr>
            <a:xfrm>
              <a:off x="1777220" y="2496587"/>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95" name="Google Shape;601;p16">
              <a:extLst>
                <a:ext uri="{FF2B5EF4-FFF2-40B4-BE49-F238E27FC236}">
                  <a16:creationId xmlns:a16="http://schemas.microsoft.com/office/drawing/2014/main" id="{7C0FB236-1B8E-FA06-3B94-1FBD50B450D0}"/>
                </a:ext>
              </a:extLst>
            </p:cNvPr>
            <p:cNvSpPr/>
            <p:nvPr/>
          </p:nvSpPr>
          <p:spPr>
            <a:xfrm>
              <a:off x="1920231" y="2496587"/>
              <a:ext cx="119838" cy="102006"/>
            </a:xfrm>
            <a:custGeom>
              <a:avLst/>
              <a:gdLst/>
              <a:ahLst/>
              <a:cxnLst/>
              <a:rect l="l" t="t" r="r" b="b"/>
              <a:pathLst>
                <a:path w="3098" h="2637" extrusionOk="0">
                  <a:moveTo>
                    <a:pt x="1757" y="1"/>
                  </a:moveTo>
                  <a:cubicBezTo>
                    <a:pt x="555" y="1"/>
                    <a:pt x="1" y="1387"/>
                    <a:pt x="833" y="2219"/>
                  </a:cubicBezTo>
                  <a:cubicBezTo>
                    <a:pt x="1106" y="2508"/>
                    <a:pt x="1445" y="2637"/>
                    <a:pt x="1776" y="2637"/>
                  </a:cubicBezTo>
                  <a:cubicBezTo>
                    <a:pt x="2452" y="2637"/>
                    <a:pt x="3097" y="2101"/>
                    <a:pt x="3097" y="1295"/>
                  </a:cubicBezTo>
                  <a:cubicBezTo>
                    <a:pt x="3051"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96" name="Google Shape;602;p16">
              <a:extLst>
                <a:ext uri="{FF2B5EF4-FFF2-40B4-BE49-F238E27FC236}">
                  <a16:creationId xmlns:a16="http://schemas.microsoft.com/office/drawing/2014/main" id="{FA621DBA-0E8C-17BA-30B9-D07C1A8A5458}"/>
                </a:ext>
              </a:extLst>
            </p:cNvPr>
            <p:cNvSpPr/>
            <p:nvPr/>
          </p:nvSpPr>
          <p:spPr>
            <a:xfrm>
              <a:off x="2059683" y="2496587"/>
              <a:ext cx="119838" cy="102586"/>
            </a:xfrm>
            <a:custGeom>
              <a:avLst/>
              <a:gdLst/>
              <a:ahLst/>
              <a:cxnLst/>
              <a:rect l="l" t="t" r="r" b="b"/>
              <a:pathLst>
                <a:path w="3098" h="2652" extrusionOk="0">
                  <a:moveTo>
                    <a:pt x="1757" y="1"/>
                  </a:moveTo>
                  <a:cubicBezTo>
                    <a:pt x="601" y="1"/>
                    <a:pt x="1" y="1433"/>
                    <a:pt x="833" y="2265"/>
                  </a:cubicBezTo>
                  <a:cubicBezTo>
                    <a:pt x="1099" y="2532"/>
                    <a:pt x="1427"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97" name="Google Shape;603;p16">
              <a:extLst>
                <a:ext uri="{FF2B5EF4-FFF2-40B4-BE49-F238E27FC236}">
                  <a16:creationId xmlns:a16="http://schemas.microsoft.com/office/drawing/2014/main" id="{1B2D7834-A189-68F6-E6CC-13B9D96D255D}"/>
                </a:ext>
              </a:extLst>
            </p:cNvPr>
            <p:cNvSpPr/>
            <p:nvPr/>
          </p:nvSpPr>
          <p:spPr>
            <a:xfrm>
              <a:off x="2200915" y="2496587"/>
              <a:ext cx="119838" cy="102006"/>
            </a:xfrm>
            <a:custGeom>
              <a:avLst/>
              <a:gdLst/>
              <a:ahLst/>
              <a:cxnLst/>
              <a:rect l="l" t="t" r="r" b="b"/>
              <a:pathLst>
                <a:path w="3098" h="2637" extrusionOk="0">
                  <a:moveTo>
                    <a:pt x="1803" y="1"/>
                  </a:moveTo>
                  <a:cubicBezTo>
                    <a:pt x="602" y="1"/>
                    <a:pt x="1" y="1387"/>
                    <a:pt x="833" y="2219"/>
                  </a:cubicBezTo>
                  <a:cubicBezTo>
                    <a:pt x="1106" y="2508"/>
                    <a:pt x="1445" y="2637"/>
                    <a:pt x="1777" y="2637"/>
                  </a:cubicBezTo>
                  <a:cubicBezTo>
                    <a:pt x="2452" y="2637"/>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98" name="Google Shape;604;p16">
              <a:extLst>
                <a:ext uri="{FF2B5EF4-FFF2-40B4-BE49-F238E27FC236}">
                  <a16:creationId xmlns:a16="http://schemas.microsoft.com/office/drawing/2014/main" id="{6B4B21CC-7C72-2D9E-7227-274805F4C0AD}"/>
                </a:ext>
              </a:extLst>
            </p:cNvPr>
            <p:cNvSpPr/>
            <p:nvPr/>
          </p:nvSpPr>
          <p:spPr>
            <a:xfrm>
              <a:off x="2343965" y="2496587"/>
              <a:ext cx="119800" cy="102006"/>
            </a:xfrm>
            <a:custGeom>
              <a:avLst/>
              <a:gdLst/>
              <a:ahLst/>
              <a:cxnLst/>
              <a:rect l="l" t="t" r="r" b="b"/>
              <a:pathLst>
                <a:path w="3097" h="2637" extrusionOk="0">
                  <a:moveTo>
                    <a:pt x="1756" y="1"/>
                  </a:moveTo>
                  <a:cubicBezTo>
                    <a:pt x="601" y="1"/>
                    <a:pt x="0" y="1387"/>
                    <a:pt x="832" y="2219"/>
                  </a:cubicBezTo>
                  <a:cubicBezTo>
                    <a:pt x="1106" y="2508"/>
                    <a:pt x="1445" y="2637"/>
                    <a:pt x="1776" y="2637"/>
                  </a:cubicBezTo>
                  <a:cubicBezTo>
                    <a:pt x="2452" y="2637"/>
                    <a:pt x="3097" y="2101"/>
                    <a:pt x="3097" y="1295"/>
                  </a:cubicBezTo>
                  <a:cubicBezTo>
                    <a:pt x="3097"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499" name="Google Shape;605;p16">
              <a:extLst>
                <a:ext uri="{FF2B5EF4-FFF2-40B4-BE49-F238E27FC236}">
                  <a16:creationId xmlns:a16="http://schemas.microsoft.com/office/drawing/2014/main" id="{6BE10F47-C5BF-21BC-9FD2-4B09AC8FF047}"/>
                </a:ext>
              </a:extLst>
            </p:cNvPr>
            <p:cNvSpPr/>
            <p:nvPr/>
          </p:nvSpPr>
          <p:spPr>
            <a:xfrm>
              <a:off x="2485197" y="2496350"/>
              <a:ext cx="119800" cy="102586"/>
            </a:xfrm>
            <a:custGeom>
              <a:avLst/>
              <a:gdLst/>
              <a:ahLst/>
              <a:cxnLst/>
              <a:rect l="l" t="t" r="r" b="b"/>
              <a:pathLst>
                <a:path w="3097" h="2652" extrusionOk="0">
                  <a:moveTo>
                    <a:pt x="1757" y="1"/>
                  </a:moveTo>
                  <a:cubicBezTo>
                    <a:pt x="601" y="1"/>
                    <a:pt x="0" y="1433"/>
                    <a:pt x="832" y="2265"/>
                  </a:cubicBezTo>
                  <a:cubicBezTo>
                    <a:pt x="1099" y="2532"/>
                    <a:pt x="1426"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00" name="Google Shape;606;p16">
              <a:extLst>
                <a:ext uri="{FF2B5EF4-FFF2-40B4-BE49-F238E27FC236}">
                  <a16:creationId xmlns:a16="http://schemas.microsoft.com/office/drawing/2014/main" id="{A1E69B63-B4D5-3997-7610-EF3C2D55D215}"/>
                </a:ext>
              </a:extLst>
            </p:cNvPr>
            <p:cNvSpPr/>
            <p:nvPr/>
          </p:nvSpPr>
          <p:spPr>
            <a:xfrm>
              <a:off x="2626429" y="2496350"/>
              <a:ext cx="119838" cy="102006"/>
            </a:xfrm>
            <a:custGeom>
              <a:avLst/>
              <a:gdLst/>
              <a:ahLst/>
              <a:cxnLst/>
              <a:rect l="l" t="t" r="r" b="b"/>
              <a:pathLst>
                <a:path w="3098" h="2637"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01" name="Google Shape;607;p16">
              <a:extLst>
                <a:ext uri="{FF2B5EF4-FFF2-40B4-BE49-F238E27FC236}">
                  <a16:creationId xmlns:a16="http://schemas.microsoft.com/office/drawing/2014/main" id="{8D4E8595-8ABF-8FD9-79A5-2DB9F80E3BA0}"/>
                </a:ext>
              </a:extLst>
            </p:cNvPr>
            <p:cNvSpPr/>
            <p:nvPr/>
          </p:nvSpPr>
          <p:spPr>
            <a:xfrm>
              <a:off x="2767660" y="2496350"/>
              <a:ext cx="121618" cy="102586"/>
            </a:xfrm>
            <a:custGeom>
              <a:avLst/>
              <a:gdLst/>
              <a:ahLst/>
              <a:cxnLst/>
              <a:rect l="l" t="t" r="r" b="b"/>
              <a:pathLst>
                <a:path w="3144" h="2652" extrusionOk="0">
                  <a:moveTo>
                    <a:pt x="1803" y="1"/>
                  </a:moveTo>
                  <a:cubicBezTo>
                    <a:pt x="602" y="1"/>
                    <a:pt x="1" y="1433"/>
                    <a:pt x="833" y="2265"/>
                  </a:cubicBezTo>
                  <a:cubicBezTo>
                    <a:pt x="1114" y="2532"/>
                    <a:pt x="1452" y="2651"/>
                    <a:pt x="1781" y="2651"/>
                  </a:cubicBezTo>
                  <a:cubicBezTo>
                    <a:pt x="2481" y="2651"/>
                    <a:pt x="3144" y="2112"/>
                    <a:pt x="3144"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02" name="Google Shape;608;p16">
              <a:extLst>
                <a:ext uri="{FF2B5EF4-FFF2-40B4-BE49-F238E27FC236}">
                  <a16:creationId xmlns:a16="http://schemas.microsoft.com/office/drawing/2014/main" id="{FF24A512-B525-BDD1-7E64-DCCF459BD48B}"/>
                </a:ext>
              </a:extLst>
            </p:cNvPr>
            <p:cNvSpPr/>
            <p:nvPr/>
          </p:nvSpPr>
          <p:spPr>
            <a:xfrm>
              <a:off x="2910710" y="2496272"/>
              <a:ext cx="118020" cy="101851"/>
            </a:xfrm>
            <a:custGeom>
              <a:avLst/>
              <a:gdLst/>
              <a:ahLst/>
              <a:cxnLst/>
              <a:rect l="l" t="t" r="r" b="b"/>
              <a:pathLst>
                <a:path w="3051" h="2633" extrusionOk="0">
                  <a:moveTo>
                    <a:pt x="1831" y="0"/>
                  </a:moveTo>
                  <a:cubicBezTo>
                    <a:pt x="1807" y="0"/>
                    <a:pt x="1782" y="1"/>
                    <a:pt x="1756" y="3"/>
                  </a:cubicBezTo>
                  <a:cubicBezTo>
                    <a:pt x="555" y="3"/>
                    <a:pt x="0" y="1435"/>
                    <a:pt x="832" y="2267"/>
                  </a:cubicBezTo>
                  <a:cubicBezTo>
                    <a:pt x="1098" y="2518"/>
                    <a:pt x="1420" y="2633"/>
                    <a:pt x="1736" y="2633"/>
                  </a:cubicBezTo>
                  <a:cubicBezTo>
                    <a:pt x="2408" y="2633"/>
                    <a:pt x="3051" y="2115"/>
                    <a:pt x="3051" y="1297"/>
                  </a:cubicBezTo>
                  <a:cubicBezTo>
                    <a:pt x="3051" y="584"/>
                    <a:pt x="2492" y="0"/>
                    <a:pt x="18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03" name="Google Shape;609;p16">
              <a:extLst>
                <a:ext uri="{FF2B5EF4-FFF2-40B4-BE49-F238E27FC236}">
                  <a16:creationId xmlns:a16="http://schemas.microsoft.com/office/drawing/2014/main" id="{078E3F5B-3B45-6AD2-FF01-49D5E0DFCAB0}"/>
                </a:ext>
              </a:extLst>
            </p:cNvPr>
            <p:cNvSpPr/>
            <p:nvPr/>
          </p:nvSpPr>
          <p:spPr>
            <a:xfrm>
              <a:off x="3051942" y="2496350"/>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04" name="Google Shape;610;p16">
              <a:extLst>
                <a:ext uri="{FF2B5EF4-FFF2-40B4-BE49-F238E27FC236}">
                  <a16:creationId xmlns:a16="http://schemas.microsoft.com/office/drawing/2014/main" id="{F1784E0F-77E5-DB8F-0B21-7318FEF95711}"/>
                </a:ext>
              </a:extLst>
            </p:cNvPr>
            <p:cNvSpPr/>
            <p:nvPr/>
          </p:nvSpPr>
          <p:spPr>
            <a:xfrm>
              <a:off x="3193174" y="2496587"/>
              <a:ext cx="119838" cy="102006"/>
            </a:xfrm>
            <a:custGeom>
              <a:avLst/>
              <a:gdLst/>
              <a:ahLst/>
              <a:cxnLst/>
              <a:rect l="l" t="t" r="r" b="b"/>
              <a:pathLst>
                <a:path w="3098" h="2637" extrusionOk="0">
                  <a:moveTo>
                    <a:pt x="1757" y="1"/>
                  </a:moveTo>
                  <a:cubicBezTo>
                    <a:pt x="601"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05" name="Google Shape;611;p16">
              <a:extLst>
                <a:ext uri="{FF2B5EF4-FFF2-40B4-BE49-F238E27FC236}">
                  <a16:creationId xmlns:a16="http://schemas.microsoft.com/office/drawing/2014/main" id="{495305D4-070A-6F12-39CF-E5DF730F58AC}"/>
                </a:ext>
              </a:extLst>
            </p:cNvPr>
            <p:cNvSpPr/>
            <p:nvPr/>
          </p:nvSpPr>
          <p:spPr>
            <a:xfrm>
              <a:off x="3334406" y="2496587"/>
              <a:ext cx="119838" cy="102006"/>
            </a:xfrm>
            <a:custGeom>
              <a:avLst/>
              <a:gdLst/>
              <a:ahLst/>
              <a:cxnLst/>
              <a:rect l="l" t="t" r="r" b="b"/>
              <a:pathLst>
                <a:path w="3098" h="2637" extrusionOk="0">
                  <a:moveTo>
                    <a:pt x="1803" y="1"/>
                  </a:moveTo>
                  <a:cubicBezTo>
                    <a:pt x="602"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06" name="Google Shape;612;p16">
              <a:extLst>
                <a:ext uri="{FF2B5EF4-FFF2-40B4-BE49-F238E27FC236}">
                  <a16:creationId xmlns:a16="http://schemas.microsoft.com/office/drawing/2014/main" id="{45216A9D-16F8-14A0-AB95-EC87982F010A}"/>
                </a:ext>
              </a:extLst>
            </p:cNvPr>
            <p:cNvSpPr/>
            <p:nvPr/>
          </p:nvSpPr>
          <p:spPr>
            <a:xfrm>
              <a:off x="3475637" y="2496587"/>
              <a:ext cx="119838" cy="102586"/>
            </a:xfrm>
            <a:custGeom>
              <a:avLst/>
              <a:gdLst/>
              <a:ahLst/>
              <a:cxnLst/>
              <a:rect l="l" t="t" r="r" b="b"/>
              <a:pathLst>
                <a:path w="3098" h="2652" extrusionOk="0">
                  <a:moveTo>
                    <a:pt x="1803" y="1"/>
                  </a:moveTo>
                  <a:cubicBezTo>
                    <a:pt x="602" y="1"/>
                    <a:pt x="1" y="1433"/>
                    <a:pt x="833" y="2265"/>
                  </a:cubicBezTo>
                  <a:cubicBezTo>
                    <a:pt x="1099" y="2532"/>
                    <a:pt x="1427" y="2651"/>
                    <a:pt x="1750" y="2651"/>
                  </a:cubicBezTo>
                  <a:cubicBezTo>
                    <a:pt x="2435" y="2651"/>
                    <a:pt x="3097" y="2112"/>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07" name="Google Shape;613;p16">
              <a:extLst>
                <a:ext uri="{FF2B5EF4-FFF2-40B4-BE49-F238E27FC236}">
                  <a16:creationId xmlns:a16="http://schemas.microsoft.com/office/drawing/2014/main" id="{18B7E2F7-E663-A522-54BB-CA3E33F5DBF0}"/>
                </a:ext>
              </a:extLst>
            </p:cNvPr>
            <p:cNvSpPr/>
            <p:nvPr/>
          </p:nvSpPr>
          <p:spPr>
            <a:xfrm>
              <a:off x="3618687" y="2496587"/>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51"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08" name="Google Shape;614;p16">
              <a:extLst>
                <a:ext uri="{FF2B5EF4-FFF2-40B4-BE49-F238E27FC236}">
                  <a16:creationId xmlns:a16="http://schemas.microsoft.com/office/drawing/2014/main" id="{98148F75-DA7F-FE6E-F9F5-33A51BE27FC5}"/>
                </a:ext>
              </a:extLst>
            </p:cNvPr>
            <p:cNvSpPr/>
            <p:nvPr/>
          </p:nvSpPr>
          <p:spPr>
            <a:xfrm>
              <a:off x="3759919" y="2496587"/>
              <a:ext cx="119800" cy="102006"/>
            </a:xfrm>
            <a:custGeom>
              <a:avLst/>
              <a:gdLst/>
              <a:ahLst/>
              <a:cxnLst/>
              <a:rect l="l" t="t" r="r" b="b"/>
              <a:pathLst>
                <a:path w="3097" h="2637" extrusionOk="0">
                  <a:moveTo>
                    <a:pt x="1757" y="1"/>
                  </a:moveTo>
                  <a:cubicBezTo>
                    <a:pt x="601"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09" name="Google Shape;615;p16">
              <a:extLst>
                <a:ext uri="{FF2B5EF4-FFF2-40B4-BE49-F238E27FC236}">
                  <a16:creationId xmlns:a16="http://schemas.microsoft.com/office/drawing/2014/main" id="{85DFF670-5761-BA03-64D3-224BB3D7D125}"/>
                </a:ext>
              </a:extLst>
            </p:cNvPr>
            <p:cNvSpPr/>
            <p:nvPr/>
          </p:nvSpPr>
          <p:spPr>
            <a:xfrm>
              <a:off x="3901151" y="2496587"/>
              <a:ext cx="119838" cy="102006"/>
            </a:xfrm>
            <a:custGeom>
              <a:avLst/>
              <a:gdLst/>
              <a:ahLst/>
              <a:cxnLst/>
              <a:rect l="l" t="t" r="r" b="b"/>
              <a:pathLst>
                <a:path w="3098" h="2637"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10" name="Google Shape;616;p16">
              <a:extLst>
                <a:ext uri="{FF2B5EF4-FFF2-40B4-BE49-F238E27FC236}">
                  <a16:creationId xmlns:a16="http://schemas.microsoft.com/office/drawing/2014/main" id="{24543F29-8F21-62B4-7A68-15DFC006F7CA}"/>
                </a:ext>
              </a:extLst>
            </p:cNvPr>
            <p:cNvSpPr/>
            <p:nvPr/>
          </p:nvSpPr>
          <p:spPr>
            <a:xfrm>
              <a:off x="4042382" y="2496587"/>
              <a:ext cx="119838" cy="102006"/>
            </a:xfrm>
            <a:custGeom>
              <a:avLst/>
              <a:gdLst/>
              <a:ahLst/>
              <a:cxnLst/>
              <a:rect l="l" t="t" r="r" b="b"/>
              <a:pathLst>
                <a:path w="3098" h="2637" extrusionOk="0">
                  <a:moveTo>
                    <a:pt x="1757" y="1"/>
                  </a:moveTo>
                  <a:cubicBezTo>
                    <a:pt x="602" y="1"/>
                    <a:pt x="1" y="1387"/>
                    <a:pt x="833" y="2219"/>
                  </a:cubicBezTo>
                  <a:cubicBezTo>
                    <a:pt x="1106" y="2508"/>
                    <a:pt x="1445" y="2637"/>
                    <a:pt x="1777" y="2637"/>
                  </a:cubicBezTo>
                  <a:cubicBezTo>
                    <a:pt x="2452" y="2637"/>
                    <a:pt x="3097" y="2101"/>
                    <a:pt x="3097" y="1295"/>
                  </a:cubicBezTo>
                  <a:cubicBezTo>
                    <a:pt x="3097" y="555"/>
                    <a:pt x="2497"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11" name="Google Shape;617;p16">
              <a:extLst>
                <a:ext uri="{FF2B5EF4-FFF2-40B4-BE49-F238E27FC236}">
                  <a16:creationId xmlns:a16="http://schemas.microsoft.com/office/drawing/2014/main" id="{31970EDC-252A-D6BB-7E7C-F43B67BE24B2}"/>
                </a:ext>
              </a:extLst>
            </p:cNvPr>
            <p:cNvSpPr/>
            <p:nvPr/>
          </p:nvSpPr>
          <p:spPr>
            <a:xfrm>
              <a:off x="4183614" y="2496587"/>
              <a:ext cx="121618" cy="102586"/>
            </a:xfrm>
            <a:custGeom>
              <a:avLst/>
              <a:gdLst/>
              <a:ahLst/>
              <a:cxnLst/>
              <a:rect l="l" t="t" r="r" b="b"/>
              <a:pathLst>
                <a:path w="3144" h="2652" extrusionOk="0">
                  <a:moveTo>
                    <a:pt x="1803" y="1"/>
                  </a:moveTo>
                  <a:cubicBezTo>
                    <a:pt x="602" y="1"/>
                    <a:pt x="1" y="1433"/>
                    <a:pt x="833" y="2265"/>
                  </a:cubicBezTo>
                  <a:cubicBezTo>
                    <a:pt x="1114" y="2532"/>
                    <a:pt x="1452" y="2651"/>
                    <a:pt x="1781" y="2651"/>
                  </a:cubicBezTo>
                  <a:cubicBezTo>
                    <a:pt x="2481" y="2651"/>
                    <a:pt x="3144" y="2112"/>
                    <a:pt x="3144" y="1295"/>
                  </a:cubicBezTo>
                  <a:cubicBezTo>
                    <a:pt x="3098"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12" name="Google Shape;618;p16">
              <a:extLst>
                <a:ext uri="{FF2B5EF4-FFF2-40B4-BE49-F238E27FC236}">
                  <a16:creationId xmlns:a16="http://schemas.microsoft.com/office/drawing/2014/main" id="{6580C633-69C9-80EA-EA45-651863F4FD50}"/>
                </a:ext>
              </a:extLst>
            </p:cNvPr>
            <p:cNvSpPr/>
            <p:nvPr/>
          </p:nvSpPr>
          <p:spPr>
            <a:xfrm>
              <a:off x="4326664" y="2496587"/>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13" name="Google Shape;619;p16">
              <a:extLst>
                <a:ext uri="{FF2B5EF4-FFF2-40B4-BE49-F238E27FC236}">
                  <a16:creationId xmlns:a16="http://schemas.microsoft.com/office/drawing/2014/main" id="{E88DD340-BF3F-A569-4087-73D8D18E167E}"/>
                </a:ext>
              </a:extLst>
            </p:cNvPr>
            <p:cNvSpPr/>
            <p:nvPr/>
          </p:nvSpPr>
          <p:spPr>
            <a:xfrm>
              <a:off x="4467896" y="2496800"/>
              <a:ext cx="119838" cy="102006"/>
            </a:xfrm>
            <a:custGeom>
              <a:avLst/>
              <a:gdLst/>
              <a:ahLst/>
              <a:cxnLst/>
              <a:rect l="l" t="t" r="r" b="b"/>
              <a:pathLst>
                <a:path w="3098" h="2637" extrusionOk="0">
                  <a:moveTo>
                    <a:pt x="1757" y="1"/>
                  </a:moveTo>
                  <a:cubicBezTo>
                    <a:pt x="555"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14" name="Google Shape;620;p16">
              <a:extLst>
                <a:ext uri="{FF2B5EF4-FFF2-40B4-BE49-F238E27FC236}">
                  <a16:creationId xmlns:a16="http://schemas.microsoft.com/office/drawing/2014/main" id="{1935538D-520D-BD07-4DE9-5261C5DC112C}"/>
                </a:ext>
              </a:extLst>
            </p:cNvPr>
            <p:cNvSpPr/>
            <p:nvPr/>
          </p:nvSpPr>
          <p:spPr>
            <a:xfrm>
              <a:off x="4609128" y="2496800"/>
              <a:ext cx="119838" cy="102006"/>
            </a:xfrm>
            <a:custGeom>
              <a:avLst/>
              <a:gdLst/>
              <a:ahLst/>
              <a:cxnLst/>
              <a:rect l="l" t="t" r="r" b="b"/>
              <a:pathLst>
                <a:path w="3098" h="2637" extrusionOk="0">
                  <a:moveTo>
                    <a:pt x="1803" y="1"/>
                  </a:moveTo>
                  <a:cubicBezTo>
                    <a:pt x="602"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15" name="Google Shape;621;p16">
              <a:extLst>
                <a:ext uri="{FF2B5EF4-FFF2-40B4-BE49-F238E27FC236}">
                  <a16:creationId xmlns:a16="http://schemas.microsoft.com/office/drawing/2014/main" id="{AA7ECDBD-E628-BDC3-EF9A-F70BD970A65E}"/>
                </a:ext>
              </a:extLst>
            </p:cNvPr>
            <p:cNvSpPr/>
            <p:nvPr/>
          </p:nvSpPr>
          <p:spPr>
            <a:xfrm>
              <a:off x="4750359" y="2496800"/>
              <a:ext cx="119838" cy="102006"/>
            </a:xfrm>
            <a:custGeom>
              <a:avLst/>
              <a:gdLst/>
              <a:ahLst/>
              <a:cxnLst/>
              <a:rect l="l" t="t" r="r" b="b"/>
              <a:pathLst>
                <a:path w="3098" h="2637" extrusionOk="0">
                  <a:moveTo>
                    <a:pt x="1803" y="1"/>
                  </a:moveTo>
                  <a:cubicBezTo>
                    <a:pt x="602" y="1"/>
                    <a:pt x="1" y="1387"/>
                    <a:pt x="879" y="2219"/>
                  </a:cubicBezTo>
                  <a:cubicBezTo>
                    <a:pt x="1153" y="2508"/>
                    <a:pt x="1486" y="2637"/>
                    <a:pt x="1811" y="2637"/>
                  </a:cubicBezTo>
                  <a:cubicBezTo>
                    <a:pt x="2473" y="2637"/>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16" name="Google Shape;622;p16">
              <a:extLst>
                <a:ext uri="{FF2B5EF4-FFF2-40B4-BE49-F238E27FC236}">
                  <a16:creationId xmlns:a16="http://schemas.microsoft.com/office/drawing/2014/main" id="{50E4A8EA-2981-4120-E249-E80D650E1BA7}"/>
                </a:ext>
              </a:extLst>
            </p:cNvPr>
            <p:cNvSpPr/>
            <p:nvPr/>
          </p:nvSpPr>
          <p:spPr>
            <a:xfrm>
              <a:off x="4891630" y="2496800"/>
              <a:ext cx="121579" cy="102586"/>
            </a:xfrm>
            <a:custGeom>
              <a:avLst/>
              <a:gdLst/>
              <a:ahLst/>
              <a:cxnLst/>
              <a:rect l="l" t="t" r="r" b="b"/>
              <a:pathLst>
                <a:path w="3143" h="2652" extrusionOk="0">
                  <a:moveTo>
                    <a:pt x="1803" y="1"/>
                  </a:moveTo>
                  <a:cubicBezTo>
                    <a:pt x="601" y="1"/>
                    <a:pt x="0" y="1433"/>
                    <a:pt x="878" y="2265"/>
                  </a:cubicBezTo>
                  <a:cubicBezTo>
                    <a:pt x="1144" y="2532"/>
                    <a:pt x="1472" y="2651"/>
                    <a:pt x="1795" y="2651"/>
                  </a:cubicBezTo>
                  <a:cubicBezTo>
                    <a:pt x="2480" y="2651"/>
                    <a:pt x="3143" y="2112"/>
                    <a:pt x="3143" y="1295"/>
                  </a:cubicBezTo>
                  <a:cubicBezTo>
                    <a:pt x="3143" y="555"/>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17" name="Google Shape;623;p16">
              <a:extLst>
                <a:ext uri="{FF2B5EF4-FFF2-40B4-BE49-F238E27FC236}">
                  <a16:creationId xmlns:a16="http://schemas.microsoft.com/office/drawing/2014/main" id="{5DAC6FC6-FB99-F885-F722-A313BC338402}"/>
                </a:ext>
              </a:extLst>
            </p:cNvPr>
            <p:cNvSpPr/>
            <p:nvPr/>
          </p:nvSpPr>
          <p:spPr>
            <a:xfrm>
              <a:off x="5034641" y="2496800"/>
              <a:ext cx="119800" cy="102006"/>
            </a:xfrm>
            <a:custGeom>
              <a:avLst/>
              <a:gdLst/>
              <a:ahLst/>
              <a:cxnLst/>
              <a:rect l="l" t="t" r="r" b="b"/>
              <a:pathLst>
                <a:path w="3097" h="2637" extrusionOk="0">
                  <a:moveTo>
                    <a:pt x="1757" y="1"/>
                  </a:moveTo>
                  <a:cubicBezTo>
                    <a:pt x="601"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18" name="Google Shape;624;p16">
              <a:extLst>
                <a:ext uri="{FF2B5EF4-FFF2-40B4-BE49-F238E27FC236}">
                  <a16:creationId xmlns:a16="http://schemas.microsoft.com/office/drawing/2014/main" id="{2C5A5F87-B51A-FBF2-375E-0E1161DB8EDD}"/>
                </a:ext>
              </a:extLst>
            </p:cNvPr>
            <p:cNvSpPr/>
            <p:nvPr/>
          </p:nvSpPr>
          <p:spPr>
            <a:xfrm>
              <a:off x="5175873" y="2496800"/>
              <a:ext cx="119838" cy="102006"/>
            </a:xfrm>
            <a:custGeom>
              <a:avLst/>
              <a:gdLst/>
              <a:ahLst/>
              <a:cxnLst/>
              <a:rect l="l" t="t" r="r" b="b"/>
              <a:pathLst>
                <a:path w="3098" h="2637"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19" name="Google Shape;625;p16">
              <a:extLst>
                <a:ext uri="{FF2B5EF4-FFF2-40B4-BE49-F238E27FC236}">
                  <a16:creationId xmlns:a16="http://schemas.microsoft.com/office/drawing/2014/main" id="{AE206802-B4F2-A453-14D7-0AE817F03D0D}"/>
                </a:ext>
              </a:extLst>
            </p:cNvPr>
            <p:cNvSpPr/>
            <p:nvPr/>
          </p:nvSpPr>
          <p:spPr>
            <a:xfrm>
              <a:off x="5317105" y="2496800"/>
              <a:ext cx="119838" cy="102006"/>
            </a:xfrm>
            <a:custGeom>
              <a:avLst/>
              <a:gdLst/>
              <a:ahLst/>
              <a:cxnLst/>
              <a:rect l="l" t="t" r="r" b="b"/>
              <a:pathLst>
                <a:path w="3098" h="2637" extrusionOk="0">
                  <a:moveTo>
                    <a:pt x="1803" y="1"/>
                  </a:moveTo>
                  <a:cubicBezTo>
                    <a:pt x="602" y="1"/>
                    <a:pt x="1" y="1387"/>
                    <a:pt x="833" y="2219"/>
                  </a:cubicBezTo>
                  <a:cubicBezTo>
                    <a:pt x="1106" y="2508"/>
                    <a:pt x="1445" y="2637"/>
                    <a:pt x="1777" y="2637"/>
                  </a:cubicBezTo>
                  <a:cubicBezTo>
                    <a:pt x="2452" y="2637"/>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20" name="Google Shape;626;p16">
              <a:extLst>
                <a:ext uri="{FF2B5EF4-FFF2-40B4-BE49-F238E27FC236}">
                  <a16:creationId xmlns:a16="http://schemas.microsoft.com/office/drawing/2014/main" id="{6F76705F-1A60-8F84-3165-BFBAF754DD66}"/>
                </a:ext>
              </a:extLst>
            </p:cNvPr>
            <p:cNvSpPr/>
            <p:nvPr/>
          </p:nvSpPr>
          <p:spPr>
            <a:xfrm>
              <a:off x="5460154" y="2496587"/>
              <a:ext cx="119800" cy="102006"/>
            </a:xfrm>
            <a:custGeom>
              <a:avLst/>
              <a:gdLst/>
              <a:ahLst/>
              <a:cxnLst/>
              <a:rect l="l" t="t" r="r" b="b"/>
              <a:pathLst>
                <a:path w="3097" h="2637" extrusionOk="0">
                  <a:moveTo>
                    <a:pt x="1756" y="1"/>
                  </a:moveTo>
                  <a:cubicBezTo>
                    <a:pt x="555" y="1"/>
                    <a:pt x="0" y="1387"/>
                    <a:pt x="832" y="2219"/>
                  </a:cubicBezTo>
                  <a:cubicBezTo>
                    <a:pt x="1106" y="2508"/>
                    <a:pt x="1445" y="2637"/>
                    <a:pt x="1776" y="2637"/>
                  </a:cubicBezTo>
                  <a:cubicBezTo>
                    <a:pt x="2452" y="2637"/>
                    <a:pt x="3097" y="2101"/>
                    <a:pt x="3097" y="1295"/>
                  </a:cubicBezTo>
                  <a:cubicBezTo>
                    <a:pt x="3051"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21" name="Google Shape;627;p16">
              <a:extLst>
                <a:ext uri="{FF2B5EF4-FFF2-40B4-BE49-F238E27FC236}">
                  <a16:creationId xmlns:a16="http://schemas.microsoft.com/office/drawing/2014/main" id="{638DF888-CB97-590B-C8BD-10422C7318B0}"/>
                </a:ext>
              </a:extLst>
            </p:cNvPr>
            <p:cNvSpPr/>
            <p:nvPr/>
          </p:nvSpPr>
          <p:spPr>
            <a:xfrm>
              <a:off x="5601386" y="2496587"/>
              <a:ext cx="119800" cy="102586"/>
            </a:xfrm>
            <a:custGeom>
              <a:avLst/>
              <a:gdLst/>
              <a:ahLst/>
              <a:cxnLst/>
              <a:rect l="l" t="t" r="r" b="b"/>
              <a:pathLst>
                <a:path w="3097" h="2652" extrusionOk="0">
                  <a:moveTo>
                    <a:pt x="1757" y="1"/>
                  </a:moveTo>
                  <a:cubicBezTo>
                    <a:pt x="555" y="1"/>
                    <a:pt x="0" y="1433"/>
                    <a:pt x="832" y="2265"/>
                  </a:cubicBezTo>
                  <a:cubicBezTo>
                    <a:pt x="1099" y="2532"/>
                    <a:pt x="1426"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22" name="Google Shape;628;p16">
              <a:extLst>
                <a:ext uri="{FF2B5EF4-FFF2-40B4-BE49-F238E27FC236}">
                  <a16:creationId xmlns:a16="http://schemas.microsoft.com/office/drawing/2014/main" id="{205E557F-60BB-7BCA-6625-DB025E7A2CA6}"/>
                </a:ext>
              </a:extLst>
            </p:cNvPr>
            <p:cNvSpPr/>
            <p:nvPr/>
          </p:nvSpPr>
          <p:spPr>
            <a:xfrm>
              <a:off x="5742618" y="2496587"/>
              <a:ext cx="119838" cy="102006"/>
            </a:xfrm>
            <a:custGeom>
              <a:avLst/>
              <a:gdLst/>
              <a:ahLst/>
              <a:cxnLst/>
              <a:rect l="l" t="t" r="r" b="b"/>
              <a:pathLst>
                <a:path w="3098" h="2637" extrusionOk="0">
                  <a:moveTo>
                    <a:pt x="1757" y="1"/>
                  </a:moveTo>
                  <a:cubicBezTo>
                    <a:pt x="601"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23" name="Google Shape;629;p16">
              <a:extLst>
                <a:ext uri="{FF2B5EF4-FFF2-40B4-BE49-F238E27FC236}">
                  <a16:creationId xmlns:a16="http://schemas.microsoft.com/office/drawing/2014/main" id="{B9D094D6-00C6-E13A-7952-8A3F537220DB}"/>
                </a:ext>
              </a:extLst>
            </p:cNvPr>
            <p:cNvSpPr/>
            <p:nvPr/>
          </p:nvSpPr>
          <p:spPr>
            <a:xfrm>
              <a:off x="5883850" y="2496587"/>
              <a:ext cx="119838" cy="102006"/>
            </a:xfrm>
            <a:custGeom>
              <a:avLst/>
              <a:gdLst/>
              <a:ahLst/>
              <a:cxnLst/>
              <a:rect l="l" t="t" r="r" b="b"/>
              <a:pathLst>
                <a:path w="3098" h="2637" extrusionOk="0">
                  <a:moveTo>
                    <a:pt x="1803" y="1"/>
                  </a:moveTo>
                  <a:cubicBezTo>
                    <a:pt x="602"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24" name="Google Shape;630;p16">
              <a:extLst>
                <a:ext uri="{FF2B5EF4-FFF2-40B4-BE49-F238E27FC236}">
                  <a16:creationId xmlns:a16="http://schemas.microsoft.com/office/drawing/2014/main" id="{9C6253F8-EB26-C804-7FE5-484BBFF1E216}"/>
                </a:ext>
              </a:extLst>
            </p:cNvPr>
            <p:cNvSpPr/>
            <p:nvPr/>
          </p:nvSpPr>
          <p:spPr>
            <a:xfrm>
              <a:off x="6025081" y="2496587"/>
              <a:ext cx="119838" cy="102006"/>
            </a:xfrm>
            <a:custGeom>
              <a:avLst/>
              <a:gdLst/>
              <a:ahLst/>
              <a:cxnLst/>
              <a:rect l="l" t="t" r="r" b="b"/>
              <a:pathLst>
                <a:path w="3098" h="2637" extrusionOk="0">
                  <a:moveTo>
                    <a:pt x="1803" y="1"/>
                  </a:moveTo>
                  <a:cubicBezTo>
                    <a:pt x="602" y="1"/>
                    <a:pt x="1" y="1387"/>
                    <a:pt x="879" y="2219"/>
                  </a:cubicBezTo>
                  <a:cubicBezTo>
                    <a:pt x="1153" y="2508"/>
                    <a:pt x="1486" y="2637"/>
                    <a:pt x="1811" y="2637"/>
                  </a:cubicBezTo>
                  <a:cubicBezTo>
                    <a:pt x="2473" y="2637"/>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25" name="Google Shape;631;p16">
              <a:extLst>
                <a:ext uri="{FF2B5EF4-FFF2-40B4-BE49-F238E27FC236}">
                  <a16:creationId xmlns:a16="http://schemas.microsoft.com/office/drawing/2014/main" id="{1CC9314A-CB34-62A0-942D-43BDF131678D}"/>
                </a:ext>
              </a:extLst>
            </p:cNvPr>
            <p:cNvSpPr/>
            <p:nvPr/>
          </p:nvSpPr>
          <p:spPr>
            <a:xfrm>
              <a:off x="6168131" y="2496587"/>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26" name="Google Shape;632;p16">
              <a:extLst>
                <a:ext uri="{FF2B5EF4-FFF2-40B4-BE49-F238E27FC236}">
                  <a16:creationId xmlns:a16="http://schemas.microsoft.com/office/drawing/2014/main" id="{996ADCF8-3FDB-5EA4-789F-F3E8EFA35979}"/>
                </a:ext>
              </a:extLst>
            </p:cNvPr>
            <p:cNvSpPr/>
            <p:nvPr/>
          </p:nvSpPr>
          <p:spPr>
            <a:xfrm>
              <a:off x="6309363" y="2496587"/>
              <a:ext cx="119838" cy="102586"/>
            </a:xfrm>
            <a:custGeom>
              <a:avLst/>
              <a:gdLst/>
              <a:ahLst/>
              <a:cxnLst/>
              <a:rect l="l" t="t" r="r" b="b"/>
              <a:pathLst>
                <a:path w="3098" h="2652" extrusionOk="0">
                  <a:moveTo>
                    <a:pt x="1757" y="1"/>
                  </a:moveTo>
                  <a:cubicBezTo>
                    <a:pt x="601" y="1"/>
                    <a:pt x="0" y="1433"/>
                    <a:pt x="832" y="2265"/>
                  </a:cubicBezTo>
                  <a:cubicBezTo>
                    <a:pt x="1099" y="2532"/>
                    <a:pt x="1426"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27" name="Google Shape;633;p16">
              <a:extLst>
                <a:ext uri="{FF2B5EF4-FFF2-40B4-BE49-F238E27FC236}">
                  <a16:creationId xmlns:a16="http://schemas.microsoft.com/office/drawing/2014/main" id="{A09C4D14-32DB-3BD5-99B1-C8AF7C37EC00}"/>
                </a:ext>
              </a:extLst>
            </p:cNvPr>
            <p:cNvSpPr/>
            <p:nvPr/>
          </p:nvSpPr>
          <p:spPr>
            <a:xfrm>
              <a:off x="6450595" y="2496587"/>
              <a:ext cx="119838" cy="102006"/>
            </a:xfrm>
            <a:custGeom>
              <a:avLst/>
              <a:gdLst/>
              <a:ahLst/>
              <a:cxnLst/>
              <a:rect l="l" t="t" r="r" b="b"/>
              <a:pathLst>
                <a:path w="3098" h="2637"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28" name="Google Shape;634;p16">
              <a:extLst>
                <a:ext uri="{FF2B5EF4-FFF2-40B4-BE49-F238E27FC236}">
                  <a16:creationId xmlns:a16="http://schemas.microsoft.com/office/drawing/2014/main" id="{5C16E3CF-5E25-BE6B-099F-589C234A5636}"/>
                </a:ext>
              </a:extLst>
            </p:cNvPr>
            <p:cNvSpPr/>
            <p:nvPr/>
          </p:nvSpPr>
          <p:spPr>
            <a:xfrm>
              <a:off x="6591827" y="2496587"/>
              <a:ext cx="119838" cy="102006"/>
            </a:xfrm>
            <a:custGeom>
              <a:avLst/>
              <a:gdLst/>
              <a:ahLst/>
              <a:cxnLst/>
              <a:rect l="l" t="t" r="r" b="b"/>
              <a:pathLst>
                <a:path w="3098" h="2637" extrusionOk="0">
                  <a:moveTo>
                    <a:pt x="1803" y="1"/>
                  </a:moveTo>
                  <a:cubicBezTo>
                    <a:pt x="602" y="1"/>
                    <a:pt x="1" y="1387"/>
                    <a:pt x="833" y="2219"/>
                  </a:cubicBezTo>
                  <a:cubicBezTo>
                    <a:pt x="1106" y="2508"/>
                    <a:pt x="1445" y="2637"/>
                    <a:pt x="1777" y="2637"/>
                  </a:cubicBezTo>
                  <a:cubicBezTo>
                    <a:pt x="2452" y="2637"/>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29" name="Google Shape;635;p16">
              <a:extLst>
                <a:ext uri="{FF2B5EF4-FFF2-40B4-BE49-F238E27FC236}">
                  <a16:creationId xmlns:a16="http://schemas.microsoft.com/office/drawing/2014/main" id="{A7D540E3-BD93-C77F-5A81-AE31092D79C8}"/>
                </a:ext>
              </a:extLst>
            </p:cNvPr>
            <p:cNvSpPr/>
            <p:nvPr/>
          </p:nvSpPr>
          <p:spPr>
            <a:xfrm>
              <a:off x="6734876" y="2496587"/>
              <a:ext cx="119800" cy="102006"/>
            </a:xfrm>
            <a:custGeom>
              <a:avLst/>
              <a:gdLst/>
              <a:ahLst/>
              <a:cxnLst/>
              <a:rect l="l" t="t" r="r" b="b"/>
              <a:pathLst>
                <a:path w="3097" h="2637" extrusionOk="0">
                  <a:moveTo>
                    <a:pt x="1756" y="1"/>
                  </a:moveTo>
                  <a:cubicBezTo>
                    <a:pt x="555" y="1"/>
                    <a:pt x="0" y="1387"/>
                    <a:pt x="832" y="2219"/>
                  </a:cubicBezTo>
                  <a:cubicBezTo>
                    <a:pt x="1106" y="2508"/>
                    <a:pt x="1445" y="2637"/>
                    <a:pt x="1776" y="2637"/>
                  </a:cubicBezTo>
                  <a:cubicBezTo>
                    <a:pt x="2452" y="2637"/>
                    <a:pt x="3097" y="2101"/>
                    <a:pt x="3097" y="1295"/>
                  </a:cubicBezTo>
                  <a:cubicBezTo>
                    <a:pt x="3051"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30" name="Google Shape;636;p16">
              <a:extLst>
                <a:ext uri="{FF2B5EF4-FFF2-40B4-BE49-F238E27FC236}">
                  <a16:creationId xmlns:a16="http://schemas.microsoft.com/office/drawing/2014/main" id="{BE1754AD-9DF7-7DCC-F317-9021390AA3A3}"/>
                </a:ext>
              </a:extLst>
            </p:cNvPr>
            <p:cNvSpPr/>
            <p:nvPr/>
          </p:nvSpPr>
          <p:spPr>
            <a:xfrm>
              <a:off x="6876108" y="2496587"/>
              <a:ext cx="119800" cy="102006"/>
            </a:xfrm>
            <a:custGeom>
              <a:avLst/>
              <a:gdLst/>
              <a:ahLst/>
              <a:cxnLst/>
              <a:rect l="l" t="t" r="r" b="b"/>
              <a:pathLst>
                <a:path w="3097" h="2637" extrusionOk="0">
                  <a:moveTo>
                    <a:pt x="1757" y="1"/>
                  </a:moveTo>
                  <a:cubicBezTo>
                    <a:pt x="601"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31" name="Google Shape;637;p16">
              <a:extLst>
                <a:ext uri="{FF2B5EF4-FFF2-40B4-BE49-F238E27FC236}">
                  <a16:creationId xmlns:a16="http://schemas.microsoft.com/office/drawing/2014/main" id="{0AD3C2E6-F08C-BD52-EF66-3CFB8CC03ADB}"/>
                </a:ext>
              </a:extLst>
            </p:cNvPr>
            <p:cNvSpPr/>
            <p:nvPr/>
          </p:nvSpPr>
          <p:spPr>
            <a:xfrm>
              <a:off x="7017340" y="2496587"/>
              <a:ext cx="119838" cy="102006"/>
            </a:xfrm>
            <a:custGeom>
              <a:avLst/>
              <a:gdLst/>
              <a:ahLst/>
              <a:cxnLst/>
              <a:rect l="l" t="t" r="r" b="b"/>
              <a:pathLst>
                <a:path w="3098" h="2637" extrusionOk="0">
                  <a:moveTo>
                    <a:pt x="1757" y="1"/>
                  </a:moveTo>
                  <a:cubicBezTo>
                    <a:pt x="601"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32" name="Google Shape;638;p16">
              <a:extLst>
                <a:ext uri="{FF2B5EF4-FFF2-40B4-BE49-F238E27FC236}">
                  <a16:creationId xmlns:a16="http://schemas.microsoft.com/office/drawing/2014/main" id="{99A375DE-8C23-FBA5-E310-A794BAE6A342}"/>
                </a:ext>
              </a:extLst>
            </p:cNvPr>
            <p:cNvSpPr/>
            <p:nvPr/>
          </p:nvSpPr>
          <p:spPr>
            <a:xfrm>
              <a:off x="926193" y="2636040"/>
              <a:ext cx="119838" cy="103011"/>
            </a:xfrm>
            <a:custGeom>
              <a:avLst/>
              <a:gdLst/>
              <a:ahLst/>
              <a:cxnLst/>
              <a:rect l="l" t="t" r="r" b="b"/>
              <a:pathLst>
                <a:path w="3098" h="2663" extrusionOk="0">
                  <a:moveTo>
                    <a:pt x="1803" y="1"/>
                  </a:moveTo>
                  <a:cubicBezTo>
                    <a:pt x="602" y="1"/>
                    <a:pt x="1" y="1433"/>
                    <a:pt x="833" y="2265"/>
                  </a:cubicBezTo>
                  <a:cubicBezTo>
                    <a:pt x="1106" y="2539"/>
                    <a:pt x="1445" y="2663"/>
                    <a:pt x="1776" y="2663"/>
                  </a:cubicBezTo>
                  <a:cubicBezTo>
                    <a:pt x="2452" y="2663"/>
                    <a:pt x="3097" y="2148"/>
                    <a:pt x="3097" y="1341"/>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33" name="Google Shape;639;p16">
              <a:extLst>
                <a:ext uri="{FF2B5EF4-FFF2-40B4-BE49-F238E27FC236}">
                  <a16:creationId xmlns:a16="http://schemas.microsoft.com/office/drawing/2014/main" id="{300814D9-A445-4D17-9A2C-775B01A433EA}"/>
                </a:ext>
              </a:extLst>
            </p:cNvPr>
            <p:cNvSpPr/>
            <p:nvPr/>
          </p:nvSpPr>
          <p:spPr>
            <a:xfrm>
              <a:off x="1069243" y="2636040"/>
              <a:ext cx="119800" cy="103011"/>
            </a:xfrm>
            <a:custGeom>
              <a:avLst/>
              <a:gdLst/>
              <a:ahLst/>
              <a:cxnLst/>
              <a:rect l="l" t="t" r="r" b="b"/>
              <a:pathLst>
                <a:path w="3097" h="2663" extrusionOk="0">
                  <a:moveTo>
                    <a:pt x="1756" y="1"/>
                  </a:moveTo>
                  <a:cubicBezTo>
                    <a:pt x="555" y="1"/>
                    <a:pt x="0" y="1433"/>
                    <a:pt x="832" y="2265"/>
                  </a:cubicBezTo>
                  <a:cubicBezTo>
                    <a:pt x="1106" y="2539"/>
                    <a:pt x="1444" y="2663"/>
                    <a:pt x="1775" y="2663"/>
                  </a:cubicBezTo>
                  <a:cubicBezTo>
                    <a:pt x="2451" y="2663"/>
                    <a:pt x="3097" y="2148"/>
                    <a:pt x="3097" y="1341"/>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34" name="Google Shape;640;p16">
              <a:extLst>
                <a:ext uri="{FF2B5EF4-FFF2-40B4-BE49-F238E27FC236}">
                  <a16:creationId xmlns:a16="http://schemas.microsoft.com/office/drawing/2014/main" id="{BF87604B-8FEE-A9CA-3A20-C901A24BE710}"/>
                </a:ext>
              </a:extLst>
            </p:cNvPr>
            <p:cNvSpPr/>
            <p:nvPr/>
          </p:nvSpPr>
          <p:spPr>
            <a:xfrm>
              <a:off x="1210475" y="2637819"/>
              <a:ext cx="119800" cy="102586"/>
            </a:xfrm>
            <a:custGeom>
              <a:avLst/>
              <a:gdLst/>
              <a:ahLst/>
              <a:cxnLst/>
              <a:rect l="l" t="t" r="r" b="b"/>
              <a:pathLst>
                <a:path w="3097" h="2652" extrusionOk="0">
                  <a:moveTo>
                    <a:pt x="1803" y="1"/>
                  </a:moveTo>
                  <a:cubicBezTo>
                    <a:pt x="601" y="1"/>
                    <a:pt x="0" y="1434"/>
                    <a:pt x="832" y="2266"/>
                  </a:cubicBezTo>
                  <a:cubicBezTo>
                    <a:pt x="1099" y="2532"/>
                    <a:pt x="1426" y="2651"/>
                    <a:pt x="1749" y="2651"/>
                  </a:cubicBezTo>
                  <a:cubicBezTo>
                    <a:pt x="2435" y="2651"/>
                    <a:pt x="3097" y="2112"/>
                    <a:pt x="3097" y="1295"/>
                  </a:cubicBezTo>
                  <a:cubicBezTo>
                    <a:pt x="3051"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35" name="Google Shape;641;p16">
              <a:extLst>
                <a:ext uri="{FF2B5EF4-FFF2-40B4-BE49-F238E27FC236}">
                  <a16:creationId xmlns:a16="http://schemas.microsoft.com/office/drawing/2014/main" id="{EF298244-8944-8FF1-EC90-1A669E19192A}"/>
                </a:ext>
              </a:extLst>
            </p:cNvPr>
            <p:cNvSpPr/>
            <p:nvPr/>
          </p:nvSpPr>
          <p:spPr>
            <a:xfrm>
              <a:off x="1351706" y="2636040"/>
              <a:ext cx="119838" cy="103824"/>
            </a:xfrm>
            <a:custGeom>
              <a:avLst/>
              <a:gdLst/>
              <a:ahLst/>
              <a:cxnLst/>
              <a:rect l="l" t="t" r="r" b="b"/>
              <a:pathLst>
                <a:path w="3098" h="2684" extrusionOk="0">
                  <a:moveTo>
                    <a:pt x="1757" y="1"/>
                  </a:moveTo>
                  <a:cubicBezTo>
                    <a:pt x="601" y="1"/>
                    <a:pt x="1" y="1433"/>
                    <a:pt x="832" y="2265"/>
                  </a:cubicBezTo>
                  <a:cubicBezTo>
                    <a:pt x="1106" y="2554"/>
                    <a:pt x="1445" y="2683"/>
                    <a:pt x="1776" y="2683"/>
                  </a:cubicBezTo>
                  <a:cubicBezTo>
                    <a:pt x="2452" y="2683"/>
                    <a:pt x="3097" y="2147"/>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36" name="Google Shape;642;p16">
              <a:extLst>
                <a:ext uri="{FF2B5EF4-FFF2-40B4-BE49-F238E27FC236}">
                  <a16:creationId xmlns:a16="http://schemas.microsoft.com/office/drawing/2014/main" id="{3A72A49A-BD6A-7086-1239-692741E47F1E}"/>
                </a:ext>
              </a:extLst>
            </p:cNvPr>
            <p:cNvSpPr/>
            <p:nvPr/>
          </p:nvSpPr>
          <p:spPr>
            <a:xfrm>
              <a:off x="1492938" y="2636040"/>
              <a:ext cx="119838" cy="103011"/>
            </a:xfrm>
            <a:custGeom>
              <a:avLst/>
              <a:gdLst/>
              <a:ahLst/>
              <a:cxnLst/>
              <a:rect l="l" t="t" r="r" b="b"/>
              <a:pathLst>
                <a:path w="3098" h="2663" extrusionOk="0">
                  <a:moveTo>
                    <a:pt x="1803" y="1"/>
                  </a:moveTo>
                  <a:cubicBezTo>
                    <a:pt x="602" y="1"/>
                    <a:pt x="1" y="1433"/>
                    <a:pt x="833" y="2265"/>
                  </a:cubicBezTo>
                  <a:cubicBezTo>
                    <a:pt x="1106" y="2539"/>
                    <a:pt x="1445" y="2663"/>
                    <a:pt x="1776" y="2663"/>
                  </a:cubicBezTo>
                  <a:cubicBezTo>
                    <a:pt x="2452" y="2663"/>
                    <a:pt x="3097" y="2148"/>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37" name="Google Shape;643;p16">
              <a:extLst>
                <a:ext uri="{FF2B5EF4-FFF2-40B4-BE49-F238E27FC236}">
                  <a16:creationId xmlns:a16="http://schemas.microsoft.com/office/drawing/2014/main" id="{4D2F9B93-CD3E-A271-CACF-E9F41CAC31E1}"/>
                </a:ext>
              </a:extLst>
            </p:cNvPr>
            <p:cNvSpPr/>
            <p:nvPr/>
          </p:nvSpPr>
          <p:spPr>
            <a:xfrm>
              <a:off x="1634170" y="2637819"/>
              <a:ext cx="121038" cy="102586"/>
            </a:xfrm>
            <a:custGeom>
              <a:avLst/>
              <a:gdLst/>
              <a:ahLst/>
              <a:cxnLst/>
              <a:rect l="l" t="t" r="r" b="b"/>
              <a:pathLst>
                <a:path w="3129" h="2652" extrusionOk="0">
                  <a:moveTo>
                    <a:pt x="1803" y="1"/>
                  </a:moveTo>
                  <a:cubicBezTo>
                    <a:pt x="602" y="1"/>
                    <a:pt x="1" y="1434"/>
                    <a:pt x="879" y="2266"/>
                  </a:cubicBezTo>
                  <a:cubicBezTo>
                    <a:pt x="1145" y="2532"/>
                    <a:pt x="1473" y="2651"/>
                    <a:pt x="1794" y="2651"/>
                  </a:cubicBezTo>
                  <a:cubicBezTo>
                    <a:pt x="2477" y="2651"/>
                    <a:pt x="3129" y="2112"/>
                    <a:pt x="3097" y="1295"/>
                  </a:cubicBezTo>
                  <a:cubicBezTo>
                    <a:pt x="3097" y="556"/>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38" name="Google Shape;644;p16">
              <a:extLst>
                <a:ext uri="{FF2B5EF4-FFF2-40B4-BE49-F238E27FC236}">
                  <a16:creationId xmlns:a16="http://schemas.microsoft.com/office/drawing/2014/main" id="{ECF357BD-308B-BBED-CBAB-61BAB034A295}"/>
                </a:ext>
              </a:extLst>
            </p:cNvPr>
            <p:cNvSpPr/>
            <p:nvPr/>
          </p:nvSpPr>
          <p:spPr>
            <a:xfrm>
              <a:off x="1777220" y="2636040"/>
              <a:ext cx="119800" cy="103011"/>
            </a:xfrm>
            <a:custGeom>
              <a:avLst/>
              <a:gdLst/>
              <a:ahLst/>
              <a:cxnLst/>
              <a:rect l="l" t="t" r="r" b="b"/>
              <a:pathLst>
                <a:path w="3097" h="2663" extrusionOk="0">
                  <a:moveTo>
                    <a:pt x="1757" y="1"/>
                  </a:moveTo>
                  <a:cubicBezTo>
                    <a:pt x="555" y="1"/>
                    <a:pt x="0" y="1433"/>
                    <a:pt x="832" y="2265"/>
                  </a:cubicBezTo>
                  <a:cubicBezTo>
                    <a:pt x="1106" y="2539"/>
                    <a:pt x="1444" y="2663"/>
                    <a:pt x="1776" y="2663"/>
                  </a:cubicBezTo>
                  <a:cubicBezTo>
                    <a:pt x="2451" y="2663"/>
                    <a:pt x="3097" y="2148"/>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39" name="Google Shape;645;p16">
              <a:extLst>
                <a:ext uri="{FF2B5EF4-FFF2-40B4-BE49-F238E27FC236}">
                  <a16:creationId xmlns:a16="http://schemas.microsoft.com/office/drawing/2014/main" id="{C40E8A4D-D1B0-DF93-1B20-EEB19FEE6F29}"/>
                </a:ext>
              </a:extLst>
            </p:cNvPr>
            <p:cNvSpPr/>
            <p:nvPr/>
          </p:nvSpPr>
          <p:spPr>
            <a:xfrm>
              <a:off x="1920231" y="2636040"/>
              <a:ext cx="119838" cy="103011"/>
            </a:xfrm>
            <a:custGeom>
              <a:avLst/>
              <a:gdLst/>
              <a:ahLst/>
              <a:cxnLst/>
              <a:rect l="l" t="t" r="r" b="b"/>
              <a:pathLst>
                <a:path w="3098" h="2663" extrusionOk="0">
                  <a:moveTo>
                    <a:pt x="1757" y="1"/>
                  </a:moveTo>
                  <a:cubicBezTo>
                    <a:pt x="555" y="1"/>
                    <a:pt x="1" y="1433"/>
                    <a:pt x="833" y="2265"/>
                  </a:cubicBezTo>
                  <a:cubicBezTo>
                    <a:pt x="1106" y="2539"/>
                    <a:pt x="1445" y="2663"/>
                    <a:pt x="1776" y="2663"/>
                  </a:cubicBezTo>
                  <a:cubicBezTo>
                    <a:pt x="2452" y="2663"/>
                    <a:pt x="3097" y="2148"/>
                    <a:pt x="3097" y="1341"/>
                  </a:cubicBezTo>
                  <a:cubicBezTo>
                    <a:pt x="3051"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40" name="Google Shape;646;p16">
              <a:extLst>
                <a:ext uri="{FF2B5EF4-FFF2-40B4-BE49-F238E27FC236}">
                  <a16:creationId xmlns:a16="http://schemas.microsoft.com/office/drawing/2014/main" id="{A3A2FD82-F327-7834-FBDF-74EDE65B597E}"/>
                </a:ext>
              </a:extLst>
            </p:cNvPr>
            <p:cNvSpPr/>
            <p:nvPr/>
          </p:nvSpPr>
          <p:spPr>
            <a:xfrm>
              <a:off x="2059683" y="2636040"/>
              <a:ext cx="119838" cy="103824"/>
            </a:xfrm>
            <a:custGeom>
              <a:avLst/>
              <a:gdLst/>
              <a:ahLst/>
              <a:cxnLst/>
              <a:rect l="l" t="t" r="r" b="b"/>
              <a:pathLst>
                <a:path w="3098" h="2684" extrusionOk="0">
                  <a:moveTo>
                    <a:pt x="1757" y="1"/>
                  </a:moveTo>
                  <a:cubicBezTo>
                    <a:pt x="601" y="1"/>
                    <a:pt x="1" y="1433"/>
                    <a:pt x="833" y="2265"/>
                  </a:cubicBezTo>
                  <a:cubicBezTo>
                    <a:pt x="1106" y="2554"/>
                    <a:pt x="1445" y="2683"/>
                    <a:pt x="1776" y="2683"/>
                  </a:cubicBezTo>
                  <a:cubicBezTo>
                    <a:pt x="2452" y="2683"/>
                    <a:pt x="3097" y="2147"/>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41" name="Google Shape;647;p16">
              <a:extLst>
                <a:ext uri="{FF2B5EF4-FFF2-40B4-BE49-F238E27FC236}">
                  <a16:creationId xmlns:a16="http://schemas.microsoft.com/office/drawing/2014/main" id="{8D38299C-BADC-A375-4641-B5AFF37DEE96}"/>
                </a:ext>
              </a:extLst>
            </p:cNvPr>
            <p:cNvSpPr/>
            <p:nvPr/>
          </p:nvSpPr>
          <p:spPr>
            <a:xfrm>
              <a:off x="2200915" y="2636040"/>
              <a:ext cx="119838" cy="103011"/>
            </a:xfrm>
            <a:custGeom>
              <a:avLst/>
              <a:gdLst/>
              <a:ahLst/>
              <a:cxnLst/>
              <a:rect l="l" t="t" r="r" b="b"/>
              <a:pathLst>
                <a:path w="3098" h="2663" extrusionOk="0">
                  <a:moveTo>
                    <a:pt x="1803" y="1"/>
                  </a:moveTo>
                  <a:cubicBezTo>
                    <a:pt x="602" y="1"/>
                    <a:pt x="1" y="1433"/>
                    <a:pt x="833" y="2265"/>
                  </a:cubicBezTo>
                  <a:cubicBezTo>
                    <a:pt x="1106" y="2539"/>
                    <a:pt x="1445" y="2663"/>
                    <a:pt x="1776" y="2663"/>
                  </a:cubicBezTo>
                  <a:cubicBezTo>
                    <a:pt x="2452" y="2663"/>
                    <a:pt x="3097" y="2148"/>
                    <a:pt x="3097" y="1341"/>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42" name="Google Shape;648;p16">
              <a:extLst>
                <a:ext uri="{FF2B5EF4-FFF2-40B4-BE49-F238E27FC236}">
                  <a16:creationId xmlns:a16="http://schemas.microsoft.com/office/drawing/2014/main" id="{0F7FC991-5FE0-AF26-E740-3ED990DF9B2C}"/>
                </a:ext>
              </a:extLst>
            </p:cNvPr>
            <p:cNvSpPr/>
            <p:nvPr/>
          </p:nvSpPr>
          <p:spPr>
            <a:xfrm>
              <a:off x="2343965" y="2636040"/>
              <a:ext cx="119800" cy="103011"/>
            </a:xfrm>
            <a:custGeom>
              <a:avLst/>
              <a:gdLst/>
              <a:ahLst/>
              <a:cxnLst/>
              <a:rect l="l" t="t" r="r" b="b"/>
              <a:pathLst>
                <a:path w="3097" h="2663" extrusionOk="0">
                  <a:moveTo>
                    <a:pt x="1756" y="1"/>
                  </a:moveTo>
                  <a:cubicBezTo>
                    <a:pt x="601" y="1"/>
                    <a:pt x="0" y="1433"/>
                    <a:pt x="832" y="2265"/>
                  </a:cubicBezTo>
                  <a:cubicBezTo>
                    <a:pt x="1106" y="2539"/>
                    <a:pt x="1444" y="2663"/>
                    <a:pt x="1775" y="2663"/>
                  </a:cubicBezTo>
                  <a:cubicBezTo>
                    <a:pt x="2451" y="2663"/>
                    <a:pt x="3097" y="2148"/>
                    <a:pt x="3097" y="1341"/>
                  </a:cubicBezTo>
                  <a:cubicBezTo>
                    <a:pt x="3097"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43" name="Google Shape;649;p16">
              <a:extLst>
                <a:ext uri="{FF2B5EF4-FFF2-40B4-BE49-F238E27FC236}">
                  <a16:creationId xmlns:a16="http://schemas.microsoft.com/office/drawing/2014/main" id="{2CA0C6B5-5AE9-F098-8927-BB7645039D1E}"/>
                </a:ext>
              </a:extLst>
            </p:cNvPr>
            <p:cNvSpPr/>
            <p:nvPr/>
          </p:nvSpPr>
          <p:spPr>
            <a:xfrm>
              <a:off x="2485197" y="2637582"/>
              <a:ext cx="119800" cy="102586"/>
            </a:xfrm>
            <a:custGeom>
              <a:avLst/>
              <a:gdLst/>
              <a:ahLst/>
              <a:cxnLst/>
              <a:rect l="l" t="t" r="r" b="b"/>
              <a:pathLst>
                <a:path w="3097" h="2652" extrusionOk="0">
                  <a:moveTo>
                    <a:pt x="1757" y="1"/>
                  </a:moveTo>
                  <a:cubicBezTo>
                    <a:pt x="555" y="1"/>
                    <a:pt x="0" y="1434"/>
                    <a:pt x="832" y="2266"/>
                  </a:cubicBezTo>
                  <a:cubicBezTo>
                    <a:pt x="1099" y="2532"/>
                    <a:pt x="1426" y="2651"/>
                    <a:pt x="1749" y="2651"/>
                  </a:cubicBezTo>
                  <a:cubicBezTo>
                    <a:pt x="2435" y="2651"/>
                    <a:pt x="3097" y="2112"/>
                    <a:pt x="3097" y="1295"/>
                  </a:cubicBezTo>
                  <a:cubicBezTo>
                    <a:pt x="3051" y="556"/>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44" name="Google Shape;650;p16">
              <a:extLst>
                <a:ext uri="{FF2B5EF4-FFF2-40B4-BE49-F238E27FC236}">
                  <a16:creationId xmlns:a16="http://schemas.microsoft.com/office/drawing/2014/main" id="{686963BD-3EEC-BD63-BF91-42222EA1C6D8}"/>
                </a:ext>
              </a:extLst>
            </p:cNvPr>
            <p:cNvSpPr/>
            <p:nvPr/>
          </p:nvSpPr>
          <p:spPr>
            <a:xfrm>
              <a:off x="2626429" y="2635802"/>
              <a:ext cx="119838" cy="103011"/>
            </a:xfrm>
            <a:custGeom>
              <a:avLst/>
              <a:gdLst/>
              <a:ahLst/>
              <a:cxnLst/>
              <a:rect l="l" t="t" r="r" b="b"/>
              <a:pathLst>
                <a:path w="3098" h="2663" extrusionOk="0">
                  <a:moveTo>
                    <a:pt x="1757" y="1"/>
                  </a:moveTo>
                  <a:cubicBezTo>
                    <a:pt x="601" y="1"/>
                    <a:pt x="1" y="1433"/>
                    <a:pt x="833" y="2265"/>
                  </a:cubicBezTo>
                  <a:cubicBezTo>
                    <a:pt x="1106" y="2539"/>
                    <a:pt x="1445" y="2663"/>
                    <a:pt x="1776" y="2663"/>
                  </a:cubicBezTo>
                  <a:cubicBezTo>
                    <a:pt x="2452" y="2663"/>
                    <a:pt x="3097" y="2148"/>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45" name="Google Shape;651;p16">
              <a:extLst>
                <a:ext uri="{FF2B5EF4-FFF2-40B4-BE49-F238E27FC236}">
                  <a16:creationId xmlns:a16="http://schemas.microsoft.com/office/drawing/2014/main" id="{5D4B1FF8-1118-026F-947D-ACC4102BE610}"/>
                </a:ext>
              </a:extLst>
            </p:cNvPr>
            <p:cNvSpPr/>
            <p:nvPr/>
          </p:nvSpPr>
          <p:spPr>
            <a:xfrm>
              <a:off x="2767660" y="2636040"/>
              <a:ext cx="121618" cy="103824"/>
            </a:xfrm>
            <a:custGeom>
              <a:avLst/>
              <a:gdLst/>
              <a:ahLst/>
              <a:cxnLst/>
              <a:rect l="l" t="t" r="r" b="b"/>
              <a:pathLst>
                <a:path w="3144" h="2684" extrusionOk="0">
                  <a:moveTo>
                    <a:pt x="1803" y="1"/>
                  </a:moveTo>
                  <a:cubicBezTo>
                    <a:pt x="602" y="1"/>
                    <a:pt x="1" y="1433"/>
                    <a:pt x="833" y="2265"/>
                  </a:cubicBezTo>
                  <a:cubicBezTo>
                    <a:pt x="1122" y="2554"/>
                    <a:pt x="1471" y="2683"/>
                    <a:pt x="1809" y="2683"/>
                  </a:cubicBezTo>
                  <a:cubicBezTo>
                    <a:pt x="2498" y="2683"/>
                    <a:pt x="3144" y="2147"/>
                    <a:pt x="3144"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46" name="Google Shape;652;p16">
              <a:extLst>
                <a:ext uri="{FF2B5EF4-FFF2-40B4-BE49-F238E27FC236}">
                  <a16:creationId xmlns:a16="http://schemas.microsoft.com/office/drawing/2014/main" id="{E668A3D1-C5C9-B99F-23EB-816715FBD9C9}"/>
                </a:ext>
              </a:extLst>
            </p:cNvPr>
            <p:cNvSpPr/>
            <p:nvPr/>
          </p:nvSpPr>
          <p:spPr>
            <a:xfrm>
              <a:off x="2908892" y="2637819"/>
              <a:ext cx="121038" cy="102586"/>
            </a:xfrm>
            <a:custGeom>
              <a:avLst/>
              <a:gdLst/>
              <a:ahLst/>
              <a:cxnLst/>
              <a:rect l="l" t="t" r="r" b="b"/>
              <a:pathLst>
                <a:path w="3129" h="2652" extrusionOk="0">
                  <a:moveTo>
                    <a:pt x="1803" y="1"/>
                  </a:moveTo>
                  <a:cubicBezTo>
                    <a:pt x="602" y="1"/>
                    <a:pt x="1" y="1434"/>
                    <a:pt x="879" y="2266"/>
                  </a:cubicBezTo>
                  <a:cubicBezTo>
                    <a:pt x="1145" y="2532"/>
                    <a:pt x="1473" y="2651"/>
                    <a:pt x="1794" y="2651"/>
                  </a:cubicBezTo>
                  <a:cubicBezTo>
                    <a:pt x="2477" y="2651"/>
                    <a:pt x="3129" y="2112"/>
                    <a:pt x="3098" y="1295"/>
                  </a:cubicBezTo>
                  <a:cubicBezTo>
                    <a:pt x="3098" y="556"/>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47" name="Google Shape;653;p16">
              <a:extLst>
                <a:ext uri="{FF2B5EF4-FFF2-40B4-BE49-F238E27FC236}">
                  <a16:creationId xmlns:a16="http://schemas.microsoft.com/office/drawing/2014/main" id="{3C56422D-3E75-1E24-8B3C-A5A330B9FC4C}"/>
                </a:ext>
              </a:extLst>
            </p:cNvPr>
            <p:cNvSpPr/>
            <p:nvPr/>
          </p:nvSpPr>
          <p:spPr>
            <a:xfrm>
              <a:off x="3051942" y="2636040"/>
              <a:ext cx="119800" cy="103011"/>
            </a:xfrm>
            <a:custGeom>
              <a:avLst/>
              <a:gdLst/>
              <a:ahLst/>
              <a:cxnLst/>
              <a:rect l="l" t="t" r="r" b="b"/>
              <a:pathLst>
                <a:path w="3097" h="2663" extrusionOk="0">
                  <a:moveTo>
                    <a:pt x="1757" y="1"/>
                  </a:moveTo>
                  <a:cubicBezTo>
                    <a:pt x="555" y="1"/>
                    <a:pt x="0" y="1433"/>
                    <a:pt x="832" y="2265"/>
                  </a:cubicBezTo>
                  <a:cubicBezTo>
                    <a:pt x="1106" y="2539"/>
                    <a:pt x="1444" y="2663"/>
                    <a:pt x="1776" y="2663"/>
                  </a:cubicBezTo>
                  <a:cubicBezTo>
                    <a:pt x="2452" y="2663"/>
                    <a:pt x="3097" y="2148"/>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48" name="Google Shape;654;p16">
              <a:extLst>
                <a:ext uri="{FF2B5EF4-FFF2-40B4-BE49-F238E27FC236}">
                  <a16:creationId xmlns:a16="http://schemas.microsoft.com/office/drawing/2014/main" id="{686B211D-E4EE-7F26-A584-A2276D0CC921}"/>
                </a:ext>
              </a:extLst>
            </p:cNvPr>
            <p:cNvSpPr/>
            <p:nvPr/>
          </p:nvSpPr>
          <p:spPr>
            <a:xfrm>
              <a:off x="3193174" y="2636040"/>
              <a:ext cx="119838" cy="103011"/>
            </a:xfrm>
            <a:custGeom>
              <a:avLst/>
              <a:gdLst/>
              <a:ahLst/>
              <a:cxnLst/>
              <a:rect l="l" t="t" r="r" b="b"/>
              <a:pathLst>
                <a:path w="3098" h="2663" extrusionOk="0">
                  <a:moveTo>
                    <a:pt x="1757" y="1"/>
                  </a:moveTo>
                  <a:cubicBezTo>
                    <a:pt x="601" y="1"/>
                    <a:pt x="1" y="1433"/>
                    <a:pt x="832" y="2265"/>
                  </a:cubicBezTo>
                  <a:cubicBezTo>
                    <a:pt x="1106" y="2539"/>
                    <a:pt x="1445" y="2663"/>
                    <a:pt x="1776" y="2663"/>
                  </a:cubicBezTo>
                  <a:cubicBezTo>
                    <a:pt x="2452" y="2663"/>
                    <a:pt x="3097" y="2148"/>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49" name="Google Shape;655;p16">
              <a:extLst>
                <a:ext uri="{FF2B5EF4-FFF2-40B4-BE49-F238E27FC236}">
                  <a16:creationId xmlns:a16="http://schemas.microsoft.com/office/drawing/2014/main" id="{D4A86EC3-0779-AA02-B54F-14AB7542A813}"/>
                </a:ext>
              </a:extLst>
            </p:cNvPr>
            <p:cNvSpPr/>
            <p:nvPr/>
          </p:nvSpPr>
          <p:spPr>
            <a:xfrm>
              <a:off x="3334406" y="2636040"/>
              <a:ext cx="119838" cy="103011"/>
            </a:xfrm>
            <a:custGeom>
              <a:avLst/>
              <a:gdLst/>
              <a:ahLst/>
              <a:cxnLst/>
              <a:rect l="l" t="t" r="r" b="b"/>
              <a:pathLst>
                <a:path w="3098" h="2663" extrusionOk="0">
                  <a:moveTo>
                    <a:pt x="1803" y="1"/>
                  </a:moveTo>
                  <a:cubicBezTo>
                    <a:pt x="602" y="1"/>
                    <a:pt x="1" y="1433"/>
                    <a:pt x="833" y="2265"/>
                  </a:cubicBezTo>
                  <a:cubicBezTo>
                    <a:pt x="1106" y="2539"/>
                    <a:pt x="1445" y="2663"/>
                    <a:pt x="1776" y="2663"/>
                  </a:cubicBezTo>
                  <a:cubicBezTo>
                    <a:pt x="2452" y="2663"/>
                    <a:pt x="3097" y="2148"/>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50" name="Google Shape;656;p16">
              <a:extLst>
                <a:ext uri="{FF2B5EF4-FFF2-40B4-BE49-F238E27FC236}">
                  <a16:creationId xmlns:a16="http://schemas.microsoft.com/office/drawing/2014/main" id="{BE26CFB9-2BA3-E733-9678-6112E5F8BD01}"/>
                </a:ext>
              </a:extLst>
            </p:cNvPr>
            <p:cNvSpPr/>
            <p:nvPr/>
          </p:nvSpPr>
          <p:spPr>
            <a:xfrm>
              <a:off x="3475637" y="2636040"/>
              <a:ext cx="119838" cy="103824"/>
            </a:xfrm>
            <a:custGeom>
              <a:avLst/>
              <a:gdLst/>
              <a:ahLst/>
              <a:cxnLst/>
              <a:rect l="l" t="t" r="r" b="b"/>
              <a:pathLst>
                <a:path w="3098" h="2684" extrusionOk="0">
                  <a:moveTo>
                    <a:pt x="1803" y="1"/>
                  </a:moveTo>
                  <a:cubicBezTo>
                    <a:pt x="602" y="1"/>
                    <a:pt x="1" y="1433"/>
                    <a:pt x="833" y="2265"/>
                  </a:cubicBezTo>
                  <a:cubicBezTo>
                    <a:pt x="1106" y="2554"/>
                    <a:pt x="1445" y="2683"/>
                    <a:pt x="1777" y="2683"/>
                  </a:cubicBezTo>
                  <a:cubicBezTo>
                    <a:pt x="2452" y="2683"/>
                    <a:pt x="3097" y="2147"/>
                    <a:pt x="3097"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51" name="Google Shape;657;p16">
              <a:extLst>
                <a:ext uri="{FF2B5EF4-FFF2-40B4-BE49-F238E27FC236}">
                  <a16:creationId xmlns:a16="http://schemas.microsoft.com/office/drawing/2014/main" id="{4EB59E63-641D-0697-7C74-EFBCA9587386}"/>
                </a:ext>
              </a:extLst>
            </p:cNvPr>
            <p:cNvSpPr/>
            <p:nvPr/>
          </p:nvSpPr>
          <p:spPr>
            <a:xfrm>
              <a:off x="3618687" y="2636040"/>
              <a:ext cx="119800" cy="103011"/>
            </a:xfrm>
            <a:custGeom>
              <a:avLst/>
              <a:gdLst/>
              <a:ahLst/>
              <a:cxnLst/>
              <a:rect l="l" t="t" r="r" b="b"/>
              <a:pathLst>
                <a:path w="3097" h="2663" extrusionOk="0">
                  <a:moveTo>
                    <a:pt x="1757" y="1"/>
                  </a:moveTo>
                  <a:cubicBezTo>
                    <a:pt x="555" y="1"/>
                    <a:pt x="0" y="1433"/>
                    <a:pt x="832" y="2265"/>
                  </a:cubicBezTo>
                  <a:cubicBezTo>
                    <a:pt x="1106" y="2539"/>
                    <a:pt x="1444" y="2663"/>
                    <a:pt x="1775" y="2663"/>
                  </a:cubicBezTo>
                  <a:cubicBezTo>
                    <a:pt x="2451" y="2663"/>
                    <a:pt x="3097" y="2148"/>
                    <a:pt x="3097" y="1341"/>
                  </a:cubicBezTo>
                  <a:cubicBezTo>
                    <a:pt x="3051"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52" name="Google Shape;658;p16">
              <a:extLst>
                <a:ext uri="{FF2B5EF4-FFF2-40B4-BE49-F238E27FC236}">
                  <a16:creationId xmlns:a16="http://schemas.microsoft.com/office/drawing/2014/main" id="{D314D922-5318-E628-AE6C-034010A22D84}"/>
                </a:ext>
              </a:extLst>
            </p:cNvPr>
            <p:cNvSpPr/>
            <p:nvPr/>
          </p:nvSpPr>
          <p:spPr>
            <a:xfrm>
              <a:off x="3759919" y="2636040"/>
              <a:ext cx="119800" cy="103011"/>
            </a:xfrm>
            <a:custGeom>
              <a:avLst/>
              <a:gdLst/>
              <a:ahLst/>
              <a:cxnLst/>
              <a:rect l="l" t="t" r="r" b="b"/>
              <a:pathLst>
                <a:path w="3097" h="2663" extrusionOk="0">
                  <a:moveTo>
                    <a:pt x="1757" y="1"/>
                  </a:moveTo>
                  <a:cubicBezTo>
                    <a:pt x="601" y="1"/>
                    <a:pt x="0" y="1433"/>
                    <a:pt x="832" y="2265"/>
                  </a:cubicBezTo>
                  <a:cubicBezTo>
                    <a:pt x="1106" y="2539"/>
                    <a:pt x="1444" y="2663"/>
                    <a:pt x="1776" y="2663"/>
                  </a:cubicBezTo>
                  <a:cubicBezTo>
                    <a:pt x="2452" y="2663"/>
                    <a:pt x="3097" y="2148"/>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53" name="Google Shape;659;p16">
              <a:extLst>
                <a:ext uri="{FF2B5EF4-FFF2-40B4-BE49-F238E27FC236}">
                  <a16:creationId xmlns:a16="http://schemas.microsoft.com/office/drawing/2014/main" id="{83B2A2B5-6E2C-0D8F-7734-F5B15D43BBD3}"/>
                </a:ext>
              </a:extLst>
            </p:cNvPr>
            <p:cNvSpPr/>
            <p:nvPr/>
          </p:nvSpPr>
          <p:spPr>
            <a:xfrm>
              <a:off x="3901151" y="2636040"/>
              <a:ext cx="119838" cy="103011"/>
            </a:xfrm>
            <a:custGeom>
              <a:avLst/>
              <a:gdLst/>
              <a:ahLst/>
              <a:cxnLst/>
              <a:rect l="l" t="t" r="r" b="b"/>
              <a:pathLst>
                <a:path w="3098" h="2663" extrusionOk="0">
                  <a:moveTo>
                    <a:pt x="1757" y="1"/>
                  </a:moveTo>
                  <a:cubicBezTo>
                    <a:pt x="601" y="1"/>
                    <a:pt x="1" y="1433"/>
                    <a:pt x="833" y="2265"/>
                  </a:cubicBezTo>
                  <a:cubicBezTo>
                    <a:pt x="1106" y="2539"/>
                    <a:pt x="1445" y="2663"/>
                    <a:pt x="1776" y="2663"/>
                  </a:cubicBezTo>
                  <a:cubicBezTo>
                    <a:pt x="2452" y="2663"/>
                    <a:pt x="3097" y="2148"/>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54" name="Google Shape;660;p16">
              <a:extLst>
                <a:ext uri="{FF2B5EF4-FFF2-40B4-BE49-F238E27FC236}">
                  <a16:creationId xmlns:a16="http://schemas.microsoft.com/office/drawing/2014/main" id="{3EA0DD06-C459-7476-CEB6-9C72784C8FE8}"/>
                </a:ext>
              </a:extLst>
            </p:cNvPr>
            <p:cNvSpPr/>
            <p:nvPr/>
          </p:nvSpPr>
          <p:spPr>
            <a:xfrm>
              <a:off x="4042382" y="2636040"/>
              <a:ext cx="119838" cy="103011"/>
            </a:xfrm>
            <a:custGeom>
              <a:avLst/>
              <a:gdLst/>
              <a:ahLst/>
              <a:cxnLst/>
              <a:rect l="l" t="t" r="r" b="b"/>
              <a:pathLst>
                <a:path w="3098" h="2663" extrusionOk="0">
                  <a:moveTo>
                    <a:pt x="1757" y="1"/>
                  </a:moveTo>
                  <a:cubicBezTo>
                    <a:pt x="602" y="1"/>
                    <a:pt x="1" y="1433"/>
                    <a:pt x="833" y="2265"/>
                  </a:cubicBezTo>
                  <a:cubicBezTo>
                    <a:pt x="1106" y="2539"/>
                    <a:pt x="1445" y="2663"/>
                    <a:pt x="1776" y="2663"/>
                  </a:cubicBezTo>
                  <a:cubicBezTo>
                    <a:pt x="2452" y="2663"/>
                    <a:pt x="3097" y="2148"/>
                    <a:pt x="3097" y="1341"/>
                  </a:cubicBezTo>
                  <a:cubicBezTo>
                    <a:pt x="3097" y="602"/>
                    <a:pt x="2497"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55" name="Google Shape;661;p16">
              <a:extLst>
                <a:ext uri="{FF2B5EF4-FFF2-40B4-BE49-F238E27FC236}">
                  <a16:creationId xmlns:a16="http://schemas.microsoft.com/office/drawing/2014/main" id="{DBCBA1D7-8F5D-4B8C-2E11-31474EC6D6C1}"/>
                </a:ext>
              </a:extLst>
            </p:cNvPr>
            <p:cNvSpPr/>
            <p:nvPr/>
          </p:nvSpPr>
          <p:spPr>
            <a:xfrm>
              <a:off x="4183614" y="2636040"/>
              <a:ext cx="121618" cy="103824"/>
            </a:xfrm>
            <a:custGeom>
              <a:avLst/>
              <a:gdLst/>
              <a:ahLst/>
              <a:cxnLst/>
              <a:rect l="l" t="t" r="r" b="b"/>
              <a:pathLst>
                <a:path w="3144" h="2684" extrusionOk="0">
                  <a:moveTo>
                    <a:pt x="1803" y="1"/>
                  </a:moveTo>
                  <a:cubicBezTo>
                    <a:pt x="602" y="1"/>
                    <a:pt x="1" y="1433"/>
                    <a:pt x="833" y="2265"/>
                  </a:cubicBezTo>
                  <a:cubicBezTo>
                    <a:pt x="1122" y="2554"/>
                    <a:pt x="1471" y="2683"/>
                    <a:pt x="1809" y="2683"/>
                  </a:cubicBezTo>
                  <a:cubicBezTo>
                    <a:pt x="2499" y="2683"/>
                    <a:pt x="3144" y="2147"/>
                    <a:pt x="3144" y="1341"/>
                  </a:cubicBezTo>
                  <a:cubicBezTo>
                    <a:pt x="3098"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56" name="Google Shape;662;p16">
              <a:extLst>
                <a:ext uri="{FF2B5EF4-FFF2-40B4-BE49-F238E27FC236}">
                  <a16:creationId xmlns:a16="http://schemas.microsoft.com/office/drawing/2014/main" id="{64F66D50-8893-2D78-4E8F-863B1238DDA4}"/>
                </a:ext>
              </a:extLst>
            </p:cNvPr>
            <p:cNvSpPr/>
            <p:nvPr/>
          </p:nvSpPr>
          <p:spPr>
            <a:xfrm>
              <a:off x="4326664" y="2636252"/>
              <a:ext cx="119800" cy="103011"/>
            </a:xfrm>
            <a:custGeom>
              <a:avLst/>
              <a:gdLst/>
              <a:ahLst/>
              <a:cxnLst/>
              <a:rect l="l" t="t" r="r" b="b"/>
              <a:pathLst>
                <a:path w="3097" h="2663" extrusionOk="0">
                  <a:moveTo>
                    <a:pt x="1757" y="1"/>
                  </a:moveTo>
                  <a:cubicBezTo>
                    <a:pt x="555" y="1"/>
                    <a:pt x="0" y="1433"/>
                    <a:pt x="832" y="2265"/>
                  </a:cubicBezTo>
                  <a:cubicBezTo>
                    <a:pt x="1106" y="2539"/>
                    <a:pt x="1444" y="2663"/>
                    <a:pt x="1776" y="2663"/>
                  </a:cubicBezTo>
                  <a:cubicBezTo>
                    <a:pt x="2452" y="2663"/>
                    <a:pt x="3097" y="2148"/>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57" name="Google Shape;663;p16">
              <a:extLst>
                <a:ext uri="{FF2B5EF4-FFF2-40B4-BE49-F238E27FC236}">
                  <a16:creationId xmlns:a16="http://schemas.microsoft.com/office/drawing/2014/main" id="{2472F646-2BC9-3622-986F-8CD93B739A04}"/>
                </a:ext>
              </a:extLst>
            </p:cNvPr>
            <p:cNvSpPr/>
            <p:nvPr/>
          </p:nvSpPr>
          <p:spPr>
            <a:xfrm>
              <a:off x="4467896" y="2636252"/>
              <a:ext cx="119838" cy="103011"/>
            </a:xfrm>
            <a:custGeom>
              <a:avLst/>
              <a:gdLst/>
              <a:ahLst/>
              <a:cxnLst/>
              <a:rect l="l" t="t" r="r" b="b"/>
              <a:pathLst>
                <a:path w="3098" h="2663" extrusionOk="0">
                  <a:moveTo>
                    <a:pt x="1757" y="1"/>
                  </a:moveTo>
                  <a:cubicBezTo>
                    <a:pt x="555" y="1"/>
                    <a:pt x="1" y="1433"/>
                    <a:pt x="832" y="2265"/>
                  </a:cubicBezTo>
                  <a:cubicBezTo>
                    <a:pt x="1106" y="2539"/>
                    <a:pt x="1445" y="2663"/>
                    <a:pt x="1776" y="2663"/>
                  </a:cubicBezTo>
                  <a:cubicBezTo>
                    <a:pt x="2452" y="2663"/>
                    <a:pt x="3097" y="2148"/>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58" name="Google Shape;664;p16">
              <a:extLst>
                <a:ext uri="{FF2B5EF4-FFF2-40B4-BE49-F238E27FC236}">
                  <a16:creationId xmlns:a16="http://schemas.microsoft.com/office/drawing/2014/main" id="{898B9691-6246-EA09-E293-BD91BD350A62}"/>
                </a:ext>
              </a:extLst>
            </p:cNvPr>
            <p:cNvSpPr/>
            <p:nvPr/>
          </p:nvSpPr>
          <p:spPr>
            <a:xfrm>
              <a:off x="4609128" y="2636252"/>
              <a:ext cx="119838" cy="103011"/>
            </a:xfrm>
            <a:custGeom>
              <a:avLst/>
              <a:gdLst/>
              <a:ahLst/>
              <a:cxnLst/>
              <a:rect l="l" t="t" r="r" b="b"/>
              <a:pathLst>
                <a:path w="3098" h="2663" extrusionOk="0">
                  <a:moveTo>
                    <a:pt x="1803" y="1"/>
                  </a:moveTo>
                  <a:cubicBezTo>
                    <a:pt x="602" y="1"/>
                    <a:pt x="1" y="1433"/>
                    <a:pt x="833" y="2265"/>
                  </a:cubicBezTo>
                  <a:cubicBezTo>
                    <a:pt x="1106" y="2539"/>
                    <a:pt x="1445" y="2663"/>
                    <a:pt x="1776" y="2663"/>
                  </a:cubicBezTo>
                  <a:cubicBezTo>
                    <a:pt x="2452" y="2663"/>
                    <a:pt x="3097" y="2148"/>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59" name="Google Shape;665;p16">
              <a:extLst>
                <a:ext uri="{FF2B5EF4-FFF2-40B4-BE49-F238E27FC236}">
                  <a16:creationId xmlns:a16="http://schemas.microsoft.com/office/drawing/2014/main" id="{C4B69B18-253D-DB90-EDFF-9321A72AB347}"/>
                </a:ext>
              </a:extLst>
            </p:cNvPr>
            <p:cNvSpPr/>
            <p:nvPr/>
          </p:nvSpPr>
          <p:spPr>
            <a:xfrm>
              <a:off x="4750359" y="2636252"/>
              <a:ext cx="119838" cy="103011"/>
            </a:xfrm>
            <a:custGeom>
              <a:avLst/>
              <a:gdLst/>
              <a:ahLst/>
              <a:cxnLst/>
              <a:rect l="l" t="t" r="r" b="b"/>
              <a:pathLst>
                <a:path w="3098" h="2663" extrusionOk="0">
                  <a:moveTo>
                    <a:pt x="1803" y="1"/>
                  </a:moveTo>
                  <a:cubicBezTo>
                    <a:pt x="602" y="1"/>
                    <a:pt x="1" y="1433"/>
                    <a:pt x="879" y="2265"/>
                  </a:cubicBezTo>
                  <a:cubicBezTo>
                    <a:pt x="1153" y="2539"/>
                    <a:pt x="1486" y="2663"/>
                    <a:pt x="1811" y="2663"/>
                  </a:cubicBezTo>
                  <a:cubicBezTo>
                    <a:pt x="2473" y="2663"/>
                    <a:pt x="3097" y="2148"/>
                    <a:pt x="3097"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60" name="Google Shape;666;p16">
              <a:extLst>
                <a:ext uri="{FF2B5EF4-FFF2-40B4-BE49-F238E27FC236}">
                  <a16:creationId xmlns:a16="http://schemas.microsoft.com/office/drawing/2014/main" id="{8C7EA181-2F1D-7A6A-3377-ECCF6717187E}"/>
                </a:ext>
              </a:extLst>
            </p:cNvPr>
            <p:cNvSpPr/>
            <p:nvPr/>
          </p:nvSpPr>
          <p:spPr>
            <a:xfrm>
              <a:off x="4891630" y="2636252"/>
              <a:ext cx="121579" cy="103824"/>
            </a:xfrm>
            <a:custGeom>
              <a:avLst/>
              <a:gdLst/>
              <a:ahLst/>
              <a:cxnLst/>
              <a:rect l="l" t="t" r="r" b="b"/>
              <a:pathLst>
                <a:path w="3143" h="2684" extrusionOk="0">
                  <a:moveTo>
                    <a:pt x="1803" y="1"/>
                  </a:moveTo>
                  <a:cubicBezTo>
                    <a:pt x="601" y="1"/>
                    <a:pt x="0" y="1433"/>
                    <a:pt x="878" y="2265"/>
                  </a:cubicBezTo>
                  <a:cubicBezTo>
                    <a:pt x="1152" y="2554"/>
                    <a:pt x="1491" y="2683"/>
                    <a:pt x="1822" y="2683"/>
                  </a:cubicBezTo>
                  <a:cubicBezTo>
                    <a:pt x="2498" y="2683"/>
                    <a:pt x="3143" y="2147"/>
                    <a:pt x="3143" y="1341"/>
                  </a:cubicBezTo>
                  <a:cubicBezTo>
                    <a:pt x="3143" y="602"/>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61" name="Google Shape;667;p16">
              <a:extLst>
                <a:ext uri="{FF2B5EF4-FFF2-40B4-BE49-F238E27FC236}">
                  <a16:creationId xmlns:a16="http://schemas.microsoft.com/office/drawing/2014/main" id="{6FE79F76-07B8-0AB2-B7A8-722BCD72725A}"/>
                </a:ext>
              </a:extLst>
            </p:cNvPr>
            <p:cNvSpPr/>
            <p:nvPr/>
          </p:nvSpPr>
          <p:spPr>
            <a:xfrm>
              <a:off x="5034641" y="2636252"/>
              <a:ext cx="119800" cy="103011"/>
            </a:xfrm>
            <a:custGeom>
              <a:avLst/>
              <a:gdLst/>
              <a:ahLst/>
              <a:cxnLst/>
              <a:rect l="l" t="t" r="r" b="b"/>
              <a:pathLst>
                <a:path w="3097" h="2663" extrusionOk="0">
                  <a:moveTo>
                    <a:pt x="1757" y="1"/>
                  </a:moveTo>
                  <a:cubicBezTo>
                    <a:pt x="601" y="1"/>
                    <a:pt x="0" y="1433"/>
                    <a:pt x="832" y="2265"/>
                  </a:cubicBezTo>
                  <a:cubicBezTo>
                    <a:pt x="1106" y="2539"/>
                    <a:pt x="1444" y="2663"/>
                    <a:pt x="1776" y="2663"/>
                  </a:cubicBezTo>
                  <a:cubicBezTo>
                    <a:pt x="2452" y="2663"/>
                    <a:pt x="3097" y="2148"/>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62" name="Google Shape;668;p16">
              <a:extLst>
                <a:ext uri="{FF2B5EF4-FFF2-40B4-BE49-F238E27FC236}">
                  <a16:creationId xmlns:a16="http://schemas.microsoft.com/office/drawing/2014/main" id="{ABF73F92-8463-DAD5-B82D-7C6035FB4C36}"/>
                </a:ext>
              </a:extLst>
            </p:cNvPr>
            <p:cNvSpPr/>
            <p:nvPr/>
          </p:nvSpPr>
          <p:spPr>
            <a:xfrm>
              <a:off x="5175873" y="2636040"/>
              <a:ext cx="119838" cy="103011"/>
            </a:xfrm>
            <a:custGeom>
              <a:avLst/>
              <a:gdLst/>
              <a:ahLst/>
              <a:cxnLst/>
              <a:rect l="l" t="t" r="r" b="b"/>
              <a:pathLst>
                <a:path w="3098" h="2663" extrusionOk="0">
                  <a:moveTo>
                    <a:pt x="1757" y="1"/>
                  </a:moveTo>
                  <a:cubicBezTo>
                    <a:pt x="601" y="1"/>
                    <a:pt x="1" y="1433"/>
                    <a:pt x="833" y="2265"/>
                  </a:cubicBezTo>
                  <a:cubicBezTo>
                    <a:pt x="1106" y="2539"/>
                    <a:pt x="1445" y="2663"/>
                    <a:pt x="1776" y="2663"/>
                  </a:cubicBezTo>
                  <a:cubicBezTo>
                    <a:pt x="2452" y="2663"/>
                    <a:pt x="3097" y="2148"/>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63" name="Google Shape;669;p16">
              <a:extLst>
                <a:ext uri="{FF2B5EF4-FFF2-40B4-BE49-F238E27FC236}">
                  <a16:creationId xmlns:a16="http://schemas.microsoft.com/office/drawing/2014/main" id="{40545919-39EA-2F3C-98BE-EC61D3B313FA}"/>
                </a:ext>
              </a:extLst>
            </p:cNvPr>
            <p:cNvSpPr/>
            <p:nvPr/>
          </p:nvSpPr>
          <p:spPr>
            <a:xfrm>
              <a:off x="5317105" y="2636040"/>
              <a:ext cx="119838" cy="103011"/>
            </a:xfrm>
            <a:custGeom>
              <a:avLst/>
              <a:gdLst/>
              <a:ahLst/>
              <a:cxnLst/>
              <a:rect l="l" t="t" r="r" b="b"/>
              <a:pathLst>
                <a:path w="3098" h="2663" extrusionOk="0">
                  <a:moveTo>
                    <a:pt x="1803" y="1"/>
                  </a:moveTo>
                  <a:cubicBezTo>
                    <a:pt x="602" y="1"/>
                    <a:pt x="1" y="1433"/>
                    <a:pt x="833" y="2265"/>
                  </a:cubicBezTo>
                  <a:cubicBezTo>
                    <a:pt x="1106" y="2539"/>
                    <a:pt x="1445" y="2663"/>
                    <a:pt x="1776" y="2663"/>
                  </a:cubicBezTo>
                  <a:cubicBezTo>
                    <a:pt x="2452" y="2663"/>
                    <a:pt x="3097" y="2148"/>
                    <a:pt x="3097" y="1341"/>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64" name="Google Shape;670;p16">
              <a:extLst>
                <a:ext uri="{FF2B5EF4-FFF2-40B4-BE49-F238E27FC236}">
                  <a16:creationId xmlns:a16="http://schemas.microsoft.com/office/drawing/2014/main" id="{7B6094B6-1EA8-E632-3F62-BD7EE826668A}"/>
                </a:ext>
              </a:extLst>
            </p:cNvPr>
            <p:cNvSpPr/>
            <p:nvPr/>
          </p:nvSpPr>
          <p:spPr>
            <a:xfrm>
              <a:off x="5460154" y="2636040"/>
              <a:ext cx="119800" cy="103011"/>
            </a:xfrm>
            <a:custGeom>
              <a:avLst/>
              <a:gdLst/>
              <a:ahLst/>
              <a:cxnLst/>
              <a:rect l="l" t="t" r="r" b="b"/>
              <a:pathLst>
                <a:path w="3097" h="2663" extrusionOk="0">
                  <a:moveTo>
                    <a:pt x="1756" y="1"/>
                  </a:moveTo>
                  <a:cubicBezTo>
                    <a:pt x="555" y="1"/>
                    <a:pt x="0" y="1433"/>
                    <a:pt x="832" y="2265"/>
                  </a:cubicBezTo>
                  <a:cubicBezTo>
                    <a:pt x="1106" y="2539"/>
                    <a:pt x="1444" y="2663"/>
                    <a:pt x="1775" y="2663"/>
                  </a:cubicBezTo>
                  <a:cubicBezTo>
                    <a:pt x="2451" y="2663"/>
                    <a:pt x="3097" y="2148"/>
                    <a:pt x="3097" y="1341"/>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65" name="Google Shape;671;p16">
              <a:extLst>
                <a:ext uri="{FF2B5EF4-FFF2-40B4-BE49-F238E27FC236}">
                  <a16:creationId xmlns:a16="http://schemas.microsoft.com/office/drawing/2014/main" id="{FCC8054B-F4FF-5AA2-A21E-3526EB3EBEF9}"/>
                </a:ext>
              </a:extLst>
            </p:cNvPr>
            <p:cNvSpPr/>
            <p:nvPr/>
          </p:nvSpPr>
          <p:spPr>
            <a:xfrm>
              <a:off x="5601386" y="2636040"/>
              <a:ext cx="119800" cy="103824"/>
            </a:xfrm>
            <a:custGeom>
              <a:avLst/>
              <a:gdLst/>
              <a:ahLst/>
              <a:cxnLst/>
              <a:rect l="l" t="t" r="r" b="b"/>
              <a:pathLst>
                <a:path w="3097" h="2684" extrusionOk="0">
                  <a:moveTo>
                    <a:pt x="1757" y="1"/>
                  </a:moveTo>
                  <a:cubicBezTo>
                    <a:pt x="555" y="1"/>
                    <a:pt x="0" y="1433"/>
                    <a:pt x="832" y="2265"/>
                  </a:cubicBezTo>
                  <a:cubicBezTo>
                    <a:pt x="1106" y="2554"/>
                    <a:pt x="1445" y="2683"/>
                    <a:pt x="1776" y="2683"/>
                  </a:cubicBezTo>
                  <a:cubicBezTo>
                    <a:pt x="2452" y="2683"/>
                    <a:pt x="3097" y="2147"/>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66" name="Google Shape;672;p16">
              <a:extLst>
                <a:ext uri="{FF2B5EF4-FFF2-40B4-BE49-F238E27FC236}">
                  <a16:creationId xmlns:a16="http://schemas.microsoft.com/office/drawing/2014/main" id="{075CC87E-59CA-F0B1-C54D-CC49D83B5356}"/>
                </a:ext>
              </a:extLst>
            </p:cNvPr>
            <p:cNvSpPr/>
            <p:nvPr/>
          </p:nvSpPr>
          <p:spPr>
            <a:xfrm>
              <a:off x="5742618" y="2636040"/>
              <a:ext cx="119838" cy="103011"/>
            </a:xfrm>
            <a:custGeom>
              <a:avLst/>
              <a:gdLst/>
              <a:ahLst/>
              <a:cxnLst/>
              <a:rect l="l" t="t" r="r" b="b"/>
              <a:pathLst>
                <a:path w="3098" h="2663" extrusionOk="0">
                  <a:moveTo>
                    <a:pt x="1757" y="1"/>
                  </a:moveTo>
                  <a:cubicBezTo>
                    <a:pt x="601" y="1"/>
                    <a:pt x="1" y="1433"/>
                    <a:pt x="832" y="2265"/>
                  </a:cubicBezTo>
                  <a:cubicBezTo>
                    <a:pt x="1106" y="2539"/>
                    <a:pt x="1445" y="2663"/>
                    <a:pt x="1776" y="2663"/>
                  </a:cubicBezTo>
                  <a:cubicBezTo>
                    <a:pt x="2452" y="2663"/>
                    <a:pt x="3097" y="2148"/>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67" name="Google Shape;673;p16">
              <a:extLst>
                <a:ext uri="{FF2B5EF4-FFF2-40B4-BE49-F238E27FC236}">
                  <a16:creationId xmlns:a16="http://schemas.microsoft.com/office/drawing/2014/main" id="{E3D42F85-360E-C326-3851-46D366E7B8A6}"/>
                </a:ext>
              </a:extLst>
            </p:cNvPr>
            <p:cNvSpPr/>
            <p:nvPr/>
          </p:nvSpPr>
          <p:spPr>
            <a:xfrm>
              <a:off x="5883850" y="2636040"/>
              <a:ext cx="119838" cy="103011"/>
            </a:xfrm>
            <a:custGeom>
              <a:avLst/>
              <a:gdLst/>
              <a:ahLst/>
              <a:cxnLst/>
              <a:rect l="l" t="t" r="r" b="b"/>
              <a:pathLst>
                <a:path w="3098" h="2663" extrusionOk="0">
                  <a:moveTo>
                    <a:pt x="1803" y="1"/>
                  </a:moveTo>
                  <a:cubicBezTo>
                    <a:pt x="602" y="1"/>
                    <a:pt x="1" y="1433"/>
                    <a:pt x="833" y="2265"/>
                  </a:cubicBezTo>
                  <a:cubicBezTo>
                    <a:pt x="1106" y="2539"/>
                    <a:pt x="1445" y="2663"/>
                    <a:pt x="1776" y="2663"/>
                  </a:cubicBezTo>
                  <a:cubicBezTo>
                    <a:pt x="2452" y="2663"/>
                    <a:pt x="3097" y="2148"/>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68" name="Google Shape;674;p16">
              <a:extLst>
                <a:ext uri="{FF2B5EF4-FFF2-40B4-BE49-F238E27FC236}">
                  <a16:creationId xmlns:a16="http://schemas.microsoft.com/office/drawing/2014/main" id="{09756A0A-456A-A463-2170-0CDDEBB40990}"/>
                </a:ext>
              </a:extLst>
            </p:cNvPr>
            <p:cNvSpPr/>
            <p:nvPr/>
          </p:nvSpPr>
          <p:spPr>
            <a:xfrm>
              <a:off x="6025081" y="2636040"/>
              <a:ext cx="119838" cy="103011"/>
            </a:xfrm>
            <a:custGeom>
              <a:avLst/>
              <a:gdLst/>
              <a:ahLst/>
              <a:cxnLst/>
              <a:rect l="l" t="t" r="r" b="b"/>
              <a:pathLst>
                <a:path w="3098" h="2663" extrusionOk="0">
                  <a:moveTo>
                    <a:pt x="1803" y="1"/>
                  </a:moveTo>
                  <a:cubicBezTo>
                    <a:pt x="602" y="1"/>
                    <a:pt x="1" y="1433"/>
                    <a:pt x="879" y="2265"/>
                  </a:cubicBezTo>
                  <a:cubicBezTo>
                    <a:pt x="1153" y="2539"/>
                    <a:pt x="1486" y="2663"/>
                    <a:pt x="1811" y="2663"/>
                  </a:cubicBezTo>
                  <a:cubicBezTo>
                    <a:pt x="2473" y="2663"/>
                    <a:pt x="3097" y="2148"/>
                    <a:pt x="3097"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69" name="Google Shape;675;p16">
              <a:extLst>
                <a:ext uri="{FF2B5EF4-FFF2-40B4-BE49-F238E27FC236}">
                  <a16:creationId xmlns:a16="http://schemas.microsoft.com/office/drawing/2014/main" id="{F53533A3-E5DE-BEA6-3D11-A27BD4A5F170}"/>
                </a:ext>
              </a:extLst>
            </p:cNvPr>
            <p:cNvSpPr/>
            <p:nvPr/>
          </p:nvSpPr>
          <p:spPr>
            <a:xfrm>
              <a:off x="6168131" y="2636040"/>
              <a:ext cx="119800" cy="103011"/>
            </a:xfrm>
            <a:custGeom>
              <a:avLst/>
              <a:gdLst/>
              <a:ahLst/>
              <a:cxnLst/>
              <a:rect l="l" t="t" r="r" b="b"/>
              <a:pathLst>
                <a:path w="3097" h="2663" extrusionOk="0">
                  <a:moveTo>
                    <a:pt x="1757" y="1"/>
                  </a:moveTo>
                  <a:cubicBezTo>
                    <a:pt x="555" y="1"/>
                    <a:pt x="0" y="1433"/>
                    <a:pt x="832" y="2265"/>
                  </a:cubicBezTo>
                  <a:cubicBezTo>
                    <a:pt x="1106" y="2539"/>
                    <a:pt x="1444" y="2663"/>
                    <a:pt x="1775" y="2663"/>
                  </a:cubicBezTo>
                  <a:cubicBezTo>
                    <a:pt x="2451" y="2663"/>
                    <a:pt x="3097" y="2148"/>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70" name="Google Shape;676;p16">
              <a:extLst>
                <a:ext uri="{FF2B5EF4-FFF2-40B4-BE49-F238E27FC236}">
                  <a16:creationId xmlns:a16="http://schemas.microsoft.com/office/drawing/2014/main" id="{BE9F3E5B-46E9-BE4F-FE66-1B0399B4E81C}"/>
                </a:ext>
              </a:extLst>
            </p:cNvPr>
            <p:cNvSpPr/>
            <p:nvPr/>
          </p:nvSpPr>
          <p:spPr>
            <a:xfrm>
              <a:off x="6309363" y="2636040"/>
              <a:ext cx="119838" cy="103824"/>
            </a:xfrm>
            <a:custGeom>
              <a:avLst/>
              <a:gdLst/>
              <a:ahLst/>
              <a:cxnLst/>
              <a:rect l="l" t="t" r="r" b="b"/>
              <a:pathLst>
                <a:path w="3098" h="2684" extrusionOk="0">
                  <a:moveTo>
                    <a:pt x="1757" y="1"/>
                  </a:moveTo>
                  <a:cubicBezTo>
                    <a:pt x="601" y="1"/>
                    <a:pt x="0" y="1433"/>
                    <a:pt x="832" y="2265"/>
                  </a:cubicBezTo>
                  <a:cubicBezTo>
                    <a:pt x="1106" y="2554"/>
                    <a:pt x="1445" y="2683"/>
                    <a:pt x="1776" y="2683"/>
                  </a:cubicBezTo>
                  <a:cubicBezTo>
                    <a:pt x="2452" y="2683"/>
                    <a:pt x="3097" y="2147"/>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71" name="Google Shape;677;p16">
              <a:extLst>
                <a:ext uri="{FF2B5EF4-FFF2-40B4-BE49-F238E27FC236}">
                  <a16:creationId xmlns:a16="http://schemas.microsoft.com/office/drawing/2014/main" id="{F7273E04-C9DF-7C9F-A64F-F4EFA739AA82}"/>
                </a:ext>
              </a:extLst>
            </p:cNvPr>
            <p:cNvSpPr/>
            <p:nvPr/>
          </p:nvSpPr>
          <p:spPr>
            <a:xfrm>
              <a:off x="6450595" y="2636040"/>
              <a:ext cx="119838" cy="103011"/>
            </a:xfrm>
            <a:custGeom>
              <a:avLst/>
              <a:gdLst/>
              <a:ahLst/>
              <a:cxnLst/>
              <a:rect l="l" t="t" r="r" b="b"/>
              <a:pathLst>
                <a:path w="3098" h="2663" extrusionOk="0">
                  <a:moveTo>
                    <a:pt x="1757" y="1"/>
                  </a:moveTo>
                  <a:cubicBezTo>
                    <a:pt x="601" y="1"/>
                    <a:pt x="1" y="1433"/>
                    <a:pt x="833" y="2265"/>
                  </a:cubicBezTo>
                  <a:cubicBezTo>
                    <a:pt x="1106" y="2539"/>
                    <a:pt x="1445" y="2663"/>
                    <a:pt x="1776" y="2663"/>
                  </a:cubicBezTo>
                  <a:cubicBezTo>
                    <a:pt x="2452" y="2663"/>
                    <a:pt x="3097" y="2148"/>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72" name="Google Shape;678;p16">
              <a:extLst>
                <a:ext uri="{FF2B5EF4-FFF2-40B4-BE49-F238E27FC236}">
                  <a16:creationId xmlns:a16="http://schemas.microsoft.com/office/drawing/2014/main" id="{6121A780-5AEB-377C-7360-20DBCAB46182}"/>
                </a:ext>
              </a:extLst>
            </p:cNvPr>
            <p:cNvSpPr/>
            <p:nvPr/>
          </p:nvSpPr>
          <p:spPr>
            <a:xfrm>
              <a:off x="6591827" y="2636040"/>
              <a:ext cx="119838" cy="103011"/>
            </a:xfrm>
            <a:custGeom>
              <a:avLst/>
              <a:gdLst/>
              <a:ahLst/>
              <a:cxnLst/>
              <a:rect l="l" t="t" r="r" b="b"/>
              <a:pathLst>
                <a:path w="3098" h="2663" extrusionOk="0">
                  <a:moveTo>
                    <a:pt x="1803" y="1"/>
                  </a:moveTo>
                  <a:cubicBezTo>
                    <a:pt x="602" y="1"/>
                    <a:pt x="1" y="1433"/>
                    <a:pt x="833" y="2265"/>
                  </a:cubicBezTo>
                  <a:cubicBezTo>
                    <a:pt x="1106" y="2539"/>
                    <a:pt x="1445" y="2663"/>
                    <a:pt x="1776" y="2663"/>
                  </a:cubicBezTo>
                  <a:cubicBezTo>
                    <a:pt x="2452" y="2663"/>
                    <a:pt x="3097" y="2148"/>
                    <a:pt x="3097" y="1341"/>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73" name="Google Shape;679;p16">
              <a:extLst>
                <a:ext uri="{FF2B5EF4-FFF2-40B4-BE49-F238E27FC236}">
                  <a16:creationId xmlns:a16="http://schemas.microsoft.com/office/drawing/2014/main" id="{9ED66722-43E4-9482-1F04-4ED079847229}"/>
                </a:ext>
              </a:extLst>
            </p:cNvPr>
            <p:cNvSpPr/>
            <p:nvPr/>
          </p:nvSpPr>
          <p:spPr>
            <a:xfrm>
              <a:off x="6734876" y="2636040"/>
              <a:ext cx="119800" cy="103011"/>
            </a:xfrm>
            <a:custGeom>
              <a:avLst/>
              <a:gdLst/>
              <a:ahLst/>
              <a:cxnLst/>
              <a:rect l="l" t="t" r="r" b="b"/>
              <a:pathLst>
                <a:path w="3097" h="2663" extrusionOk="0">
                  <a:moveTo>
                    <a:pt x="1756" y="1"/>
                  </a:moveTo>
                  <a:cubicBezTo>
                    <a:pt x="555" y="1"/>
                    <a:pt x="0" y="1433"/>
                    <a:pt x="832" y="2265"/>
                  </a:cubicBezTo>
                  <a:cubicBezTo>
                    <a:pt x="1106" y="2539"/>
                    <a:pt x="1444" y="2663"/>
                    <a:pt x="1775" y="2663"/>
                  </a:cubicBezTo>
                  <a:cubicBezTo>
                    <a:pt x="2451" y="2663"/>
                    <a:pt x="3097" y="2148"/>
                    <a:pt x="3097" y="1341"/>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74" name="Google Shape;680;p16">
              <a:extLst>
                <a:ext uri="{FF2B5EF4-FFF2-40B4-BE49-F238E27FC236}">
                  <a16:creationId xmlns:a16="http://schemas.microsoft.com/office/drawing/2014/main" id="{AF5D7FDD-2403-094E-C7B5-D96A172814A2}"/>
                </a:ext>
              </a:extLst>
            </p:cNvPr>
            <p:cNvSpPr/>
            <p:nvPr/>
          </p:nvSpPr>
          <p:spPr>
            <a:xfrm>
              <a:off x="6876108" y="2636040"/>
              <a:ext cx="119800" cy="103011"/>
            </a:xfrm>
            <a:custGeom>
              <a:avLst/>
              <a:gdLst/>
              <a:ahLst/>
              <a:cxnLst/>
              <a:rect l="l" t="t" r="r" b="b"/>
              <a:pathLst>
                <a:path w="3097" h="2663" extrusionOk="0">
                  <a:moveTo>
                    <a:pt x="1757" y="1"/>
                  </a:moveTo>
                  <a:cubicBezTo>
                    <a:pt x="601" y="1"/>
                    <a:pt x="0" y="1433"/>
                    <a:pt x="832" y="2265"/>
                  </a:cubicBezTo>
                  <a:cubicBezTo>
                    <a:pt x="1106" y="2539"/>
                    <a:pt x="1444" y="2663"/>
                    <a:pt x="1776" y="2663"/>
                  </a:cubicBezTo>
                  <a:cubicBezTo>
                    <a:pt x="2452" y="2663"/>
                    <a:pt x="3097" y="2148"/>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75" name="Google Shape;681;p16">
              <a:extLst>
                <a:ext uri="{FF2B5EF4-FFF2-40B4-BE49-F238E27FC236}">
                  <a16:creationId xmlns:a16="http://schemas.microsoft.com/office/drawing/2014/main" id="{FC3C554B-C2AD-2F17-6C6A-B1F38063543F}"/>
                </a:ext>
              </a:extLst>
            </p:cNvPr>
            <p:cNvSpPr/>
            <p:nvPr/>
          </p:nvSpPr>
          <p:spPr>
            <a:xfrm>
              <a:off x="7017340" y="2636040"/>
              <a:ext cx="119838" cy="103011"/>
            </a:xfrm>
            <a:custGeom>
              <a:avLst/>
              <a:gdLst/>
              <a:ahLst/>
              <a:cxnLst/>
              <a:rect l="l" t="t" r="r" b="b"/>
              <a:pathLst>
                <a:path w="3098" h="2663" extrusionOk="0">
                  <a:moveTo>
                    <a:pt x="1757" y="1"/>
                  </a:moveTo>
                  <a:cubicBezTo>
                    <a:pt x="601" y="1"/>
                    <a:pt x="1" y="1433"/>
                    <a:pt x="832" y="2265"/>
                  </a:cubicBezTo>
                  <a:cubicBezTo>
                    <a:pt x="1106" y="2539"/>
                    <a:pt x="1445" y="2663"/>
                    <a:pt x="1776" y="2663"/>
                  </a:cubicBezTo>
                  <a:cubicBezTo>
                    <a:pt x="2452" y="2663"/>
                    <a:pt x="3097" y="2148"/>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76" name="Google Shape;682;p16">
              <a:extLst>
                <a:ext uri="{FF2B5EF4-FFF2-40B4-BE49-F238E27FC236}">
                  <a16:creationId xmlns:a16="http://schemas.microsoft.com/office/drawing/2014/main" id="{47F4D330-4AD8-DD7E-7C22-25D64113DF7E}"/>
                </a:ext>
              </a:extLst>
            </p:cNvPr>
            <p:cNvSpPr/>
            <p:nvPr/>
          </p:nvSpPr>
          <p:spPr>
            <a:xfrm>
              <a:off x="926193" y="2779090"/>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77" name="Google Shape;683;p16">
              <a:extLst>
                <a:ext uri="{FF2B5EF4-FFF2-40B4-BE49-F238E27FC236}">
                  <a16:creationId xmlns:a16="http://schemas.microsoft.com/office/drawing/2014/main" id="{0345A681-385C-1072-3024-1615D6D8086A}"/>
                </a:ext>
              </a:extLst>
            </p:cNvPr>
            <p:cNvSpPr/>
            <p:nvPr/>
          </p:nvSpPr>
          <p:spPr>
            <a:xfrm>
              <a:off x="1069243" y="2779090"/>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78" name="Google Shape;684;p16">
              <a:extLst>
                <a:ext uri="{FF2B5EF4-FFF2-40B4-BE49-F238E27FC236}">
                  <a16:creationId xmlns:a16="http://schemas.microsoft.com/office/drawing/2014/main" id="{67A7CB8F-39E1-21A1-6F38-3127880E15A1}"/>
                </a:ext>
              </a:extLst>
            </p:cNvPr>
            <p:cNvSpPr/>
            <p:nvPr/>
          </p:nvSpPr>
          <p:spPr>
            <a:xfrm>
              <a:off x="1210475" y="2779090"/>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79" name="Google Shape;685;p16">
              <a:extLst>
                <a:ext uri="{FF2B5EF4-FFF2-40B4-BE49-F238E27FC236}">
                  <a16:creationId xmlns:a16="http://schemas.microsoft.com/office/drawing/2014/main" id="{EAD6D348-6220-C1BC-0F9D-DD7C2BBA8F94}"/>
                </a:ext>
              </a:extLst>
            </p:cNvPr>
            <p:cNvSpPr/>
            <p:nvPr/>
          </p:nvSpPr>
          <p:spPr>
            <a:xfrm>
              <a:off x="1351706" y="2779090"/>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80" name="Google Shape;686;p16">
              <a:extLst>
                <a:ext uri="{FF2B5EF4-FFF2-40B4-BE49-F238E27FC236}">
                  <a16:creationId xmlns:a16="http://schemas.microsoft.com/office/drawing/2014/main" id="{D94C5076-15FE-8748-9630-60711BE1511A}"/>
                </a:ext>
              </a:extLst>
            </p:cNvPr>
            <p:cNvSpPr/>
            <p:nvPr/>
          </p:nvSpPr>
          <p:spPr>
            <a:xfrm>
              <a:off x="1492938" y="2779090"/>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81" name="Google Shape;687;p16">
              <a:extLst>
                <a:ext uri="{FF2B5EF4-FFF2-40B4-BE49-F238E27FC236}">
                  <a16:creationId xmlns:a16="http://schemas.microsoft.com/office/drawing/2014/main" id="{5F5F931C-48EB-7FF5-7BDA-AA2DE7804706}"/>
                </a:ext>
              </a:extLst>
            </p:cNvPr>
            <p:cNvSpPr/>
            <p:nvPr/>
          </p:nvSpPr>
          <p:spPr>
            <a:xfrm>
              <a:off x="1634170" y="2779090"/>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82" name="Google Shape;688;p16">
              <a:extLst>
                <a:ext uri="{FF2B5EF4-FFF2-40B4-BE49-F238E27FC236}">
                  <a16:creationId xmlns:a16="http://schemas.microsoft.com/office/drawing/2014/main" id="{57E72B09-3054-1DAA-3580-299EEA68CCCB}"/>
                </a:ext>
              </a:extLst>
            </p:cNvPr>
            <p:cNvSpPr/>
            <p:nvPr/>
          </p:nvSpPr>
          <p:spPr>
            <a:xfrm>
              <a:off x="1777220" y="2779090"/>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83" name="Google Shape;689;p16">
              <a:extLst>
                <a:ext uri="{FF2B5EF4-FFF2-40B4-BE49-F238E27FC236}">
                  <a16:creationId xmlns:a16="http://schemas.microsoft.com/office/drawing/2014/main" id="{D05AF111-F218-E763-0A54-6ADF4428A065}"/>
                </a:ext>
              </a:extLst>
            </p:cNvPr>
            <p:cNvSpPr/>
            <p:nvPr/>
          </p:nvSpPr>
          <p:spPr>
            <a:xfrm>
              <a:off x="1920231" y="2779090"/>
              <a:ext cx="119838" cy="102625"/>
            </a:xfrm>
            <a:custGeom>
              <a:avLst/>
              <a:gdLst/>
              <a:ahLst/>
              <a:cxnLst/>
              <a:rect l="l" t="t" r="r" b="b"/>
              <a:pathLst>
                <a:path w="3098" h="2653" extrusionOk="0">
                  <a:moveTo>
                    <a:pt x="1757" y="0"/>
                  </a:moveTo>
                  <a:cubicBezTo>
                    <a:pt x="555" y="0"/>
                    <a:pt x="1" y="1433"/>
                    <a:pt x="833" y="2265"/>
                  </a:cubicBezTo>
                  <a:cubicBezTo>
                    <a:pt x="1101" y="2533"/>
                    <a:pt x="1426" y="2652"/>
                    <a:pt x="1746" y="2652"/>
                  </a:cubicBezTo>
                  <a:cubicBezTo>
                    <a:pt x="2419" y="2652"/>
                    <a:pt x="3066"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84" name="Google Shape;690;p16">
              <a:extLst>
                <a:ext uri="{FF2B5EF4-FFF2-40B4-BE49-F238E27FC236}">
                  <a16:creationId xmlns:a16="http://schemas.microsoft.com/office/drawing/2014/main" id="{FE38C75B-33EA-2CAA-4CBC-99F9C424A252}"/>
                </a:ext>
              </a:extLst>
            </p:cNvPr>
            <p:cNvSpPr/>
            <p:nvPr/>
          </p:nvSpPr>
          <p:spPr>
            <a:xfrm>
              <a:off x="2059683" y="2779090"/>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85" name="Google Shape;691;p16">
              <a:extLst>
                <a:ext uri="{FF2B5EF4-FFF2-40B4-BE49-F238E27FC236}">
                  <a16:creationId xmlns:a16="http://schemas.microsoft.com/office/drawing/2014/main" id="{E77FDCA5-2F0E-3514-2089-FAFD3B4C3FD5}"/>
                </a:ext>
              </a:extLst>
            </p:cNvPr>
            <p:cNvSpPr/>
            <p:nvPr/>
          </p:nvSpPr>
          <p:spPr>
            <a:xfrm>
              <a:off x="2200915" y="2779090"/>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86" name="Google Shape;692;p16">
              <a:extLst>
                <a:ext uri="{FF2B5EF4-FFF2-40B4-BE49-F238E27FC236}">
                  <a16:creationId xmlns:a16="http://schemas.microsoft.com/office/drawing/2014/main" id="{A80E4199-EF29-E37D-6BD8-543CA17A59E7}"/>
                </a:ext>
              </a:extLst>
            </p:cNvPr>
            <p:cNvSpPr/>
            <p:nvPr/>
          </p:nvSpPr>
          <p:spPr>
            <a:xfrm>
              <a:off x="2343965" y="2779090"/>
              <a:ext cx="119800" cy="102625"/>
            </a:xfrm>
            <a:custGeom>
              <a:avLst/>
              <a:gdLst/>
              <a:ahLst/>
              <a:cxnLst/>
              <a:rect l="l" t="t" r="r" b="b"/>
              <a:pathLst>
                <a:path w="3097" h="2653" extrusionOk="0">
                  <a:moveTo>
                    <a:pt x="1756" y="0"/>
                  </a:moveTo>
                  <a:cubicBezTo>
                    <a:pt x="601" y="0"/>
                    <a:pt x="0" y="1433"/>
                    <a:pt x="832" y="2265"/>
                  </a:cubicBezTo>
                  <a:cubicBezTo>
                    <a:pt x="1100" y="2533"/>
                    <a:pt x="1430" y="2652"/>
                    <a:pt x="1755" y="2652"/>
                  </a:cubicBezTo>
                  <a:cubicBezTo>
                    <a:pt x="2438" y="2652"/>
                    <a:pt x="3097" y="2124"/>
                    <a:pt x="3097"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87" name="Google Shape;693;p16">
              <a:extLst>
                <a:ext uri="{FF2B5EF4-FFF2-40B4-BE49-F238E27FC236}">
                  <a16:creationId xmlns:a16="http://schemas.microsoft.com/office/drawing/2014/main" id="{6A6E3D2E-BC49-7B32-5AC2-4A2C69603C4E}"/>
                </a:ext>
              </a:extLst>
            </p:cNvPr>
            <p:cNvSpPr/>
            <p:nvPr/>
          </p:nvSpPr>
          <p:spPr>
            <a:xfrm>
              <a:off x="2485197" y="2779090"/>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88" name="Google Shape;694;p16">
              <a:extLst>
                <a:ext uri="{FF2B5EF4-FFF2-40B4-BE49-F238E27FC236}">
                  <a16:creationId xmlns:a16="http://schemas.microsoft.com/office/drawing/2014/main" id="{8813E76C-3C56-2EC2-5195-521F86E19837}"/>
                </a:ext>
              </a:extLst>
            </p:cNvPr>
            <p:cNvSpPr/>
            <p:nvPr/>
          </p:nvSpPr>
          <p:spPr>
            <a:xfrm>
              <a:off x="2626429" y="2779090"/>
              <a:ext cx="119838" cy="102625"/>
            </a:xfrm>
            <a:custGeom>
              <a:avLst/>
              <a:gdLst/>
              <a:ahLst/>
              <a:cxnLst/>
              <a:rect l="l" t="t" r="r" b="b"/>
              <a:pathLst>
                <a:path w="3098" h="2653" extrusionOk="0">
                  <a:moveTo>
                    <a:pt x="1757" y="0"/>
                  </a:moveTo>
                  <a:cubicBezTo>
                    <a:pt x="601" y="0"/>
                    <a:pt x="1" y="1433"/>
                    <a:pt x="833"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89" name="Google Shape;695;p16">
              <a:extLst>
                <a:ext uri="{FF2B5EF4-FFF2-40B4-BE49-F238E27FC236}">
                  <a16:creationId xmlns:a16="http://schemas.microsoft.com/office/drawing/2014/main" id="{357FE66D-04DA-78AC-F936-8DA8B22D365D}"/>
                </a:ext>
              </a:extLst>
            </p:cNvPr>
            <p:cNvSpPr/>
            <p:nvPr/>
          </p:nvSpPr>
          <p:spPr>
            <a:xfrm>
              <a:off x="2767660" y="2779090"/>
              <a:ext cx="121618" cy="102625"/>
            </a:xfrm>
            <a:custGeom>
              <a:avLst/>
              <a:gdLst/>
              <a:ahLst/>
              <a:cxnLst/>
              <a:rect l="l" t="t" r="r" b="b"/>
              <a:pathLst>
                <a:path w="3144" h="2653" extrusionOk="0">
                  <a:moveTo>
                    <a:pt x="1803" y="0"/>
                  </a:moveTo>
                  <a:cubicBezTo>
                    <a:pt x="602" y="0"/>
                    <a:pt x="1" y="1433"/>
                    <a:pt x="833" y="2265"/>
                  </a:cubicBezTo>
                  <a:cubicBezTo>
                    <a:pt x="1101" y="2533"/>
                    <a:pt x="1431" y="2652"/>
                    <a:pt x="1757" y="2652"/>
                  </a:cubicBezTo>
                  <a:cubicBezTo>
                    <a:pt x="2444" y="2652"/>
                    <a:pt x="3112" y="2124"/>
                    <a:pt x="3144" y="1340"/>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90" name="Google Shape;696;p16">
              <a:extLst>
                <a:ext uri="{FF2B5EF4-FFF2-40B4-BE49-F238E27FC236}">
                  <a16:creationId xmlns:a16="http://schemas.microsoft.com/office/drawing/2014/main" id="{7366BFAD-C58A-484A-5E0E-54D3782EDE75}"/>
                </a:ext>
              </a:extLst>
            </p:cNvPr>
            <p:cNvSpPr/>
            <p:nvPr/>
          </p:nvSpPr>
          <p:spPr>
            <a:xfrm>
              <a:off x="2908892" y="2779090"/>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8" y="2124"/>
                    <a:pt x="3098" y="1340"/>
                  </a:cubicBezTo>
                  <a:cubicBezTo>
                    <a:pt x="3098"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91" name="Google Shape;697;p16">
              <a:extLst>
                <a:ext uri="{FF2B5EF4-FFF2-40B4-BE49-F238E27FC236}">
                  <a16:creationId xmlns:a16="http://schemas.microsoft.com/office/drawing/2014/main" id="{2BFD585A-7A99-36D6-2D5B-3B2F36862BB6}"/>
                </a:ext>
              </a:extLst>
            </p:cNvPr>
            <p:cNvSpPr/>
            <p:nvPr/>
          </p:nvSpPr>
          <p:spPr>
            <a:xfrm>
              <a:off x="3051942" y="2779090"/>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92" name="Google Shape;698;p16">
              <a:extLst>
                <a:ext uri="{FF2B5EF4-FFF2-40B4-BE49-F238E27FC236}">
                  <a16:creationId xmlns:a16="http://schemas.microsoft.com/office/drawing/2014/main" id="{6D9B6605-147F-5613-DAEA-B33827A7FA9A}"/>
                </a:ext>
              </a:extLst>
            </p:cNvPr>
            <p:cNvSpPr/>
            <p:nvPr/>
          </p:nvSpPr>
          <p:spPr>
            <a:xfrm>
              <a:off x="3193174" y="2779090"/>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93" name="Google Shape;699;p16">
              <a:extLst>
                <a:ext uri="{FF2B5EF4-FFF2-40B4-BE49-F238E27FC236}">
                  <a16:creationId xmlns:a16="http://schemas.microsoft.com/office/drawing/2014/main" id="{E96CC213-6439-20F6-179C-C9B06F44037E}"/>
                </a:ext>
              </a:extLst>
            </p:cNvPr>
            <p:cNvSpPr/>
            <p:nvPr/>
          </p:nvSpPr>
          <p:spPr>
            <a:xfrm>
              <a:off x="3334406" y="2779090"/>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94" name="Google Shape;700;p16">
              <a:extLst>
                <a:ext uri="{FF2B5EF4-FFF2-40B4-BE49-F238E27FC236}">
                  <a16:creationId xmlns:a16="http://schemas.microsoft.com/office/drawing/2014/main" id="{97AC7826-BEA1-07AA-0224-72B616D31664}"/>
                </a:ext>
              </a:extLst>
            </p:cNvPr>
            <p:cNvSpPr/>
            <p:nvPr/>
          </p:nvSpPr>
          <p:spPr>
            <a:xfrm>
              <a:off x="3475637" y="2779090"/>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95" name="Google Shape;701;p16">
              <a:extLst>
                <a:ext uri="{FF2B5EF4-FFF2-40B4-BE49-F238E27FC236}">
                  <a16:creationId xmlns:a16="http://schemas.microsoft.com/office/drawing/2014/main" id="{41E711C6-EF69-738E-6EEF-0EC191A9C645}"/>
                </a:ext>
              </a:extLst>
            </p:cNvPr>
            <p:cNvSpPr/>
            <p:nvPr/>
          </p:nvSpPr>
          <p:spPr>
            <a:xfrm>
              <a:off x="3618687" y="2779090"/>
              <a:ext cx="119800" cy="102625"/>
            </a:xfrm>
            <a:custGeom>
              <a:avLst/>
              <a:gdLst/>
              <a:ahLst/>
              <a:cxnLst/>
              <a:rect l="l" t="t" r="r" b="b"/>
              <a:pathLst>
                <a:path w="3097" h="2653" extrusionOk="0">
                  <a:moveTo>
                    <a:pt x="1757" y="0"/>
                  </a:moveTo>
                  <a:cubicBezTo>
                    <a:pt x="555" y="0"/>
                    <a:pt x="0" y="1433"/>
                    <a:pt x="832" y="2265"/>
                  </a:cubicBezTo>
                  <a:cubicBezTo>
                    <a:pt x="1100" y="2533"/>
                    <a:pt x="1426" y="2652"/>
                    <a:pt x="1745" y="2652"/>
                  </a:cubicBezTo>
                  <a:cubicBezTo>
                    <a:pt x="2418" y="2652"/>
                    <a:pt x="3065"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96" name="Google Shape;702;p16">
              <a:extLst>
                <a:ext uri="{FF2B5EF4-FFF2-40B4-BE49-F238E27FC236}">
                  <a16:creationId xmlns:a16="http://schemas.microsoft.com/office/drawing/2014/main" id="{74C15091-CD1B-F5B9-2918-0EAD8C140140}"/>
                </a:ext>
              </a:extLst>
            </p:cNvPr>
            <p:cNvSpPr/>
            <p:nvPr/>
          </p:nvSpPr>
          <p:spPr>
            <a:xfrm>
              <a:off x="3759919" y="2779090"/>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97" name="Google Shape;703;p16">
              <a:extLst>
                <a:ext uri="{FF2B5EF4-FFF2-40B4-BE49-F238E27FC236}">
                  <a16:creationId xmlns:a16="http://schemas.microsoft.com/office/drawing/2014/main" id="{6C2E768E-D81B-33AB-CE90-0E6FAD39E4BF}"/>
                </a:ext>
              </a:extLst>
            </p:cNvPr>
            <p:cNvSpPr/>
            <p:nvPr/>
          </p:nvSpPr>
          <p:spPr>
            <a:xfrm>
              <a:off x="3901151" y="2779090"/>
              <a:ext cx="119838" cy="102625"/>
            </a:xfrm>
            <a:custGeom>
              <a:avLst/>
              <a:gdLst/>
              <a:ahLst/>
              <a:cxnLst/>
              <a:rect l="l" t="t" r="r" b="b"/>
              <a:pathLst>
                <a:path w="3098" h="2653" extrusionOk="0">
                  <a:moveTo>
                    <a:pt x="1757" y="0"/>
                  </a:moveTo>
                  <a:cubicBezTo>
                    <a:pt x="601" y="0"/>
                    <a:pt x="1" y="1433"/>
                    <a:pt x="833" y="2265"/>
                  </a:cubicBezTo>
                  <a:cubicBezTo>
                    <a:pt x="1100"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98" name="Google Shape;704;p16">
              <a:extLst>
                <a:ext uri="{FF2B5EF4-FFF2-40B4-BE49-F238E27FC236}">
                  <a16:creationId xmlns:a16="http://schemas.microsoft.com/office/drawing/2014/main" id="{EC0C6DD6-3AF1-99B1-FBD8-369D299BC30D}"/>
                </a:ext>
              </a:extLst>
            </p:cNvPr>
            <p:cNvSpPr/>
            <p:nvPr/>
          </p:nvSpPr>
          <p:spPr>
            <a:xfrm>
              <a:off x="4042382" y="2779090"/>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0"/>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599" name="Google Shape;705;p16">
              <a:extLst>
                <a:ext uri="{FF2B5EF4-FFF2-40B4-BE49-F238E27FC236}">
                  <a16:creationId xmlns:a16="http://schemas.microsoft.com/office/drawing/2014/main" id="{53AAF7F8-EC18-0C3A-ED21-05C2CFF112DB}"/>
                </a:ext>
              </a:extLst>
            </p:cNvPr>
            <p:cNvSpPr/>
            <p:nvPr/>
          </p:nvSpPr>
          <p:spPr>
            <a:xfrm>
              <a:off x="4183614" y="2779090"/>
              <a:ext cx="121618" cy="102625"/>
            </a:xfrm>
            <a:custGeom>
              <a:avLst/>
              <a:gdLst/>
              <a:ahLst/>
              <a:cxnLst/>
              <a:rect l="l" t="t" r="r" b="b"/>
              <a:pathLst>
                <a:path w="3144" h="2653" extrusionOk="0">
                  <a:moveTo>
                    <a:pt x="1803" y="0"/>
                  </a:moveTo>
                  <a:cubicBezTo>
                    <a:pt x="602" y="0"/>
                    <a:pt x="1" y="1433"/>
                    <a:pt x="833" y="2265"/>
                  </a:cubicBezTo>
                  <a:cubicBezTo>
                    <a:pt x="1101" y="2533"/>
                    <a:pt x="1431" y="2652"/>
                    <a:pt x="1757" y="2652"/>
                  </a:cubicBezTo>
                  <a:cubicBezTo>
                    <a:pt x="2444" y="2652"/>
                    <a:pt x="3112" y="2124"/>
                    <a:pt x="3144" y="1340"/>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00" name="Google Shape;706;p16">
              <a:extLst>
                <a:ext uri="{FF2B5EF4-FFF2-40B4-BE49-F238E27FC236}">
                  <a16:creationId xmlns:a16="http://schemas.microsoft.com/office/drawing/2014/main" id="{BA63415D-79AE-E67B-15C1-014750A55C3E}"/>
                </a:ext>
              </a:extLst>
            </p:cNvPr>
            <p:cNvSpPr/>
            <p:nvPr/>
          </p:nvSpPr>
          <p:spPr>
            <a:xfrm>
              <a:off x="4326664" y="2779302"/>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01" name="Google Shape;707;p16">
              <a:extLst>
                <a:ext uri="{FF2B5EF4-FFF2-40B4-BE49-F238E27FC236}">
                  <a16:creationId xmlns:a16="http://schemas.microsoft.com/office/drawing/2014/main" id="{F9277703-73ED-00F8-5D2C-2C910A237B17}"/>
                </a:ext>
              </a:extLst>
            </p:cNvPr>
            <p:cNvSpPr/>
            <p:nvPr/>
          </p:nvSpPr>
          <p:spPr>
            <a:xfrm>
              <a:off x="4467896" y="2779302"/>
              <a:ext cx="119838" cy="102625"/>
            </a:xfrm>
            <a:custGeom>
              <a:avLst/>
              <a:gdLst/>
              <a:ahLst/>
              <a:cxnLst/>
              <a:rect l="l" t="t" r="r" b="b"/>
              <a:pathLst>
                <a:path w="3098" h="2653" extrusionOk="0">
                  <a:moveTo>
                    <a:pt x="1757" y="0"/>
                  </a:moveTo>
                  <a:cubicBezTo>
                    <a:pt x="555" y="0"/>
                    <a:pt x="1" y="1433"/>
                    <a:pt x="832" y="2265"/>
                  </a:cubicBezTo>
                  <a:cubicBezTo>
                    <a:pt x="1100" y="2533"/>
                    <a:pt x="1426" y="2652"/>
                    <a:pt x="1746" y="2652"/>
                  </a:cubicBezTo>
                  <a:cubicBezTo>
                    <a:pt x="2419" y="2652"/>
                    <a:pt x="3066"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02" name="Google Shape;708;p16">
              <a:extLst>
                <a:ext uri="{FF2B5EF4-FFF2-40B4-BE49-F238E27FC236}">
                  <a16:creationId xmlns:a16="http://schemas.microsoft.com/office/drawing/2014/main" id="{4AA23B10-0EF0-78D5-E189-4C42D8CE4517}"/>
                </a:ext>
              </a:extLst>
            </p:cNvPr>
            <p:cNvSpPr/>
            <p:nvPr/>
          </p:nvSpPr>
          <p:spPr>
            <a:xfrm>
              <a:off x="4609128" y="2779302"/>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03" name="Google Shape;709;p16">
              <a:extLst>
                <a:ext uri="{FF2B5EF4-FFF2-40B4-BE49-F238E27FC236}">
                  <a16:creationId xmlns:a16="http://schemas.microsoft.com/office/drawing/2014/main" id="{FF1F6DCA-D06F-8F0E-6D46-742D5C62BA6E}"/>
                </a:ext>
              </a:extLst>
            </p:cNvPr>
            <p:cNvSpPr/>
            <p:nvPr/>
          </p:nvSpPr>
          <p:spPr>
            <a:xfrm>
              <a:off x="4750359" y="2779302"/>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04" name="Google Shape;710;p16">
              <a:extLst>
                <a:ext uri="{FF2B5EF4-FFF2-40B4-BE49-F238E27FC236}">
                  <a16:creationId xmlns:a16="http://schemas.microsoft.com/office/drawing/2014/main" id="{CCC6FA32-4008-C4D4-2FDA-54CB54F31FCB}"/>
                </a:ext>
              </a:extLst>
            </p:cNvPr>
            <p:cNvSpPr/>
            <p:nvPr/>
          </p:nvSpPr>
          <p:spPr>
            <a:xfrm>
              <a:off x="4891630" y="2779302"/>
              <a:ext cx="121579" cy="102625"/>
            </a:xfrm>
            <a:custGeom>
              <a:avLst/>
              <a:gdLst/>
              <a:ahLst/>
              <a:cxnLst/>
              <a:rect l="l" t="t" r="r" b="b"/>
              <a:pathLst>
                <a:path w="3143" h="2653" extrusionOk="0">
                  <a:moveTo>
                    <a:pt x="1803" y="0"/>
                  </a:moveTo>
                  <a:cubicBezTo>
                    <a:pt x="601" y="0"/>
                    <a:pt x="0" y="1433"/>
                    <a:pt x="878" y="2265"/>
                  </a:cubicBezTo>
                  <a:cubicBezTo>
                    <a:pt x="1146" y="2533"/>
                    <a:pt x="1476" y="2652"/>
                    <a:pt x="1801" y="2652"/>
                  </a:cubicBezTo>
                  <a:cubicBezTo>
                    <a:pt x="2484" y="2652"/>
                    <a:pt x="3143" y="2124"/>
                    <a:pt x="3143" y="1340"/>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05" name="Google Shape;711;p16">
              <a:extLst>
                <a:ext uri="{FF2B5EF4-FFF2-40B4-BE49-F238E27FC236}">
                  <a16:creationId xmlns:a16="http://schemas.microsoft.com/office/drawing/2014/main" id="{21A62C09-73EC-090E-B7A5-CDEA092CDA37}"/>
                </a:ext>
              </a:extLst>
            </p:cNvPr>
            <p:cNvSpPr/>
            <p:nvPr/>
          </p:nvSpPr>
          <p:spPr>
            <a:xfrm>
              <a:off x="5034641" y="2779302"/>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06" name="Google Shape;712;p16">
              <a:extLst>
                <a:ext uri="{FF2B5EF4-FFF2-40B4-BE49-F238E27FC236}">
                  <a16:creationId xmlns:a16="http://schemas.microsoft.com/office/drawing/2014/main" id="{6BBD4180-E9F4-BBB0-FE47-FCCDD4C6AEBD}"/>
                </a:ext>
              </a:extLst>
            </p:cNvPr>
            <p:cNvSpPr/>
            <p:nvPr/>
          </p:nvSpPr>
          <p:spPr>
            <a:xfrm>
              <a:off x="5175873" y="2779090"/>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07" name="Google Shape;713;p16">
              <a:extLst>
                <a:ext uri="{FF2B5EF4-FFF2-40B4-BE49-F238E27FC236}">
                  <a16:creationId xmlns:a16="http://schemas.microsoft.com/office/drawing/2014/main" id="{7EBB53FD-BCA4-8B7D-C34E-E6A64AE8B2BB}"/>
                </a:ext>
              </a:extLst>
            </p:cNvPr>
            <p:cNvSpPr/>
            <p:nvPr/>
          </p:nvSpPr>
          <p:spPr>
            <a:xfrm>
              <a:off x="5317105" y="2779090"/>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08" name="Google Shape;714;p16">
              <a:extLst>
                <a:ext uri="{FF2B5EF4-FFF2-40B4-BE49-F238E27FC236}">
                  <a16:creationId xmlns:a16="http://schemas.microsoft.com/office/drawing/2014/main" id="{D2C52655-3962-0D36-FBCF-FBF4AC5AF81D}"/>
                </a:ext>
              </a:extLst>
            </p:cNvPr>
            <p:cNvSpPr/>
            <p:nvPr/>
          </p:nvSpPr>
          <p:spPr>
            <a:xfrm>
              <a:off x="5460154" y="2779090"/>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09" name="Google Shape;715;p16">
              <a:extLst>
                <a:ext uri="{FF2B5EF4-FFF2-40B4-BE49-F238E27FC236}">
                  <a16:creationId xmlns:a16="http://schemas.microsoft.com/office/drawing/2014/main" id="{E658D6F0-C3AF-E4E8-F709-3D0552045A8F}"/>
                </a:ext>
              </a:extLst>
            </p:cNvPr>
            <p:cNvSpPr/>
            <p:nvPr/>
          </p:nvSpPr>
          <p:spPr>
            <a:xfrm>
              <a:off x="5601386" y="2779090"/>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10" name="Google Shape;716;p16">
              <a:extLst>
                <a:ext uri="{FF2B5EF4-FFF2-40B4-BE49-F238E27FC236}">
                  <a16:creationId xmlns:a16="http://schemas.microsoft.com/office/drawing/2014/main" id="{8E6D2376-866D-0789-5ED7-5542519FE62B}"/>
                </a:ext>
              </a:extLst>
            </p:cNvPr>
            <p:cNvSpPr/>
            <p:nvPr/>
          </p:nvSpPr>
          <p:spPr>
            <a:xfrm>
              <a:off x="5742618" y="2779090"/>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11" name="Google Shape;717;p16">
              <a:extLst>
                <a:ext uri="{FF2B5EF4-FFF2-40B4-BE49-F238E27FC236}">
                  <a16:creationId xmlns:a16="http://schemas.microsoft.com/office/drawing/2014/main" id="{BF761D1B-9A4B-1534-45E3-D5FFAF493687}"/>
                </a:ext>
              </a:extLst>
            </p:cNvPr>
            <p:cNvSpPr/>
            <p:nvPr/>
          </p:nvSpPr>
          <p:spPr>
            <a:xfrm>
              <a:off x="5883850" y="2779090"/>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12" name="Google Shape;718;p16">
              <a:extLst>
                <a:ext uri="{FF2B5EF4-FFF2-40B4-BE49-F238E27FC236}">
                  <a16:creationId xmlns:a16="http://schemas.microsoft.com/office/drawing/2014/main" id="{782733FE-02A3-6A58-C8C1-ABF747E5FD18}"/>
                </a:ext>
              </a:extLst>
            </p:cNvPr>
            <p:cNvSpPr/>
            <p:nvPr/>
          </p:nvSpPr>
          <p:spPr>
            <a:xfrm>
              <a:off x="6025081" y="2779090"/>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13" name="Google Shape;719;p16">
              <a:extLst>
                <a:ext uri="{FF2B5EF4-FFF2-40B4-BE49-F238E27FC236}">
                  <a16:creationId xmlns:a16="http://schemas.microsoft.com/office/drawing/2014/main" id="{27845A17-97BB-2A20-54F6-D1F2516B157F}"/>
                </a:ext>
              </a:extLst>
            </p:cNvPr>
            <p:cNvSpPr/>
            <p:nvPr/>
          </p:nvSpPr>
          <p:spPr>
            <a:xfrm>
              <a:off x="6168131" y="2779090"/>
              <a:ext cx="119800" cy="102625"/>
            </a:xfrm>
            <a:custGeom>
              <a:avLst/>
              <a:gdLst/>
              <a:ahLst/>
              <a:cxnLst/>
              <a:rect l="l" t="t" r="r" b="b"/>
              <a:pathLst>
                <a:path w="3097" h="2653" extrusionOk="0">
                  <a:moveTo>
                    <a:pt x="1757" y="0"/>
                  </a:moveTo>
                  <a:cubicBezTo>
                    <a:pt x="601" y="0"/>
                    <a:pt x="0" y="1433"/>
                    <a:pt x="832" y="2265"/>
                  </a:cubicBezTo>
                  <a:cubicBezTo>
                    <a:pt x="1100" y="2533"/>
                    <a:pt x="1430" y="2652"/>
                    <a:pt x="1755" y="2652"/>
                  </a:cubicBezTo>
                  <a:cubicBezTo>
                    <a:pt x="2438"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14" name="Google Shape;720;p16">
              <a:extLst>
                <a:ext uri="{FF2B5EF4-FFF2-40B4-BE49-F238E27FC236}">
                  <a16:creationId xmlns:a16="http://schemas.microsoft.com/office/drawing/2014/main" id="{2488D5E9-BCB4-F4DE-F4F4-FCD369B4AD50}"/>
                </a:ext>
              </a:extLst>
            </p:cNvPr>
            <p:cNvSpPr/>
            <p:nvPr/>
          </p:nvSpPr>
          <p:spPr>
            <a:xfrm>
              <a:off x="6309363" y="2779090"/>
              <a:ext cx="119838" cy="102625"/>
            </a:xfrm>
            <a:custGeom>
              <a:avLst/>
              <a:gdLst/>
              <a:ahLst/>
              <a:cxnLst/>
              <a:rect l="l" t="t" r="r" b="b"/>
              <a:pathLst>
                <a:path w="3098"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15" name="Google Shape;721;p16">
              <a:extLst>
                <a:ext uri="{FF2B5EF4-FFF2-40B4-BE49-F238E27FC236}">
                  <a16:creationId xmlns:a16="http://schemas.microsoft.com/office/drawing/2014/main" id="{4D9F61B1-3D14-FC0E-4BC3-46F2BB9B8551}"/>
                </a:ext>
              </a:extLst>
            </p:cNvPr>
            <p:cNvSpPr/>
            <p:nvPr/>
          </p:nvSpPr>
          <p:spPr>
            <a:xfrm>
              <a:off x="6450595" y="2779090"/>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16" name="Google Shape;722;p16">
              <a:extLst>
                <a:ext uri="{FF2B5EF4-FFF2-40B4-BE49-F238E27FC236}">
                  <a16:creationId xmlns:a16="http://schemas.microsoft.com/office/drawing/2014/main" id="{41F4DCF6-8E95-2E9E-84E7-A59C37548FF0}"/>
                </a:ext>
              </a:extLst>
            </p:cNvPr>
            <p:cNvSpPr/>
            <p:nvPr/>
          </p:nvSpPr>
          <p:spPr>
            <a:xfrm>
              <a:off x="6591827" y="2779090"/>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17" name="Google Shape;723;p16">
              <a:extLst>
                <a:ext uri="{FF2B5EF4-FFF2-40B4-BE49-F238E27FC236}">
                  <a16:creationId xmlns:a16="http://schemas.microsoft.com/office/drawing/2014/main" id="{0F0A51DC-C752-787E-A145-68D0A3A74B4B}"/>
                </a:ext>
              </a:extLst>
            </p:cNvPr>
            <p:cNvSpPr/>
            <p:nvPr/>
          </p:nvSpPr>
          <p:spPr>
            <a:xfrm>
              <a:off x="6734876" y="2779090"/>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18" name="Google Shape;724;p16">
              <a:extLst>
                <a:ext uri="{FF2B5EF4-FFF2-40B4-BE49-F238E27FC236}">
                  <a16:creationId xmlns:a16="http://schemas.microsoft.com/office/drawing/2014/main" id="{851789CF-4101-1852-4448-770ED8CB20F5}"/>
                </a:ext>
              </a:extLst>
            </p:cNvPr>
            <p:cNvSpPr/>
            <p:nvPr/>
          </p:nvSpPr>
          <p:spPr>
            <a:xfrm>
              <a:off x="6876108" y="2779090"/>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19" name="Google Shape;725;p16">
              <a:extLst>
                <a:ext uri="{FF2B5EF4-FFF2-40B4-BE49-F238E27FC236}">
                  <a16:creationId xmlns:a16="http://schemas.microsoft.com/office/drawing/2014/main" id="{A6C98D10-0E89-3EBF-1580-A19A64D56B2E}"/>
                </a:ext>
              </a:extLst>
            </p:cNvPr>
            <p:cNvSpPr/>
            <p:nvPr/>
          </p:nvSpPr>
          <p:spPr>
            <a:xfrm>
              <a:off x="7017340" y="2779090"/>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20" name="Google Shape;726;p16">
              <a:extLst>
                <a:ext uri="{FF2B5EF4-FFF2-40B4-BE49-F238E27FC236}">
                  <a16:creationId xmlns:a16="http://schemas.microsoft.com/office/drawing/2014/main" id="{E59D6812-F3FC-84B3-9014-8FC9A7D218BF}"/>
                </a:ext>
              </a:extLst>
            </p:cNvPr>
            <p:cNvSpPr/>
            <p:nvPr/>
          </p:nvSpPr>
          <p:spPr>
            <a:xfrm>
              <a:off x="7158572" y="2779090"/>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21" name="Google Shape;727;p16">
              <a:extLst>
                <a:ext uri="{FF2B5EF4-FFF2-40B4-BE49-F238E27FC236}">
                  <a16:creationId xmlns:a16="http://schemas.microsoft.com/office/drawing/2014/main" id="{7931D8AA-F710-99D6-2C09-54BF1F65732D}"/>
                </a:ext>
              </a:extLst>
            </p:cNvPr>
            <p:cNvSpPr/>
            <p:nvPr/>
          </p:nvSpPr>
          <p:spPr>
            <a:xfrm>
              <a:off x="7299804" y="2779090"/>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22" name="Google Shape;728;p16">
              <a:extLst>
                <a:ext uri="{FF2B5EF4-FFF2-40B4-BE49-F238E27FC236}">
                  <a16:creationId xmlns:a16="http://schemas.microsoft.com/office/drawing/2014/main" id="{3B4303C0-E21C-7A45-9EBD-5CC9949F08B5}"/>
                </a:ext>
              </a:extLst>
            </p:cNvPr>
            <p:cNvSpPr/>
            <p:nvPr/>
          </p:nvSpPr>
          <p:spPr>
            <a:xfrm>
              <a:off x="926193" y="2920321"/>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23" name="Google Shape;729;p16">
              <a:extLst>
                <a:ext uri="{FF2B5EF4-FFF2-40B4-BE49-F238E27FC236}">
                  <a16:creationId xmlns:a16="http://schemas.microsoft.com/office/drawing/2014/main" id="{1AD35AC9-D393-05CA-784F-FC495F90B2BF}"/>
                </a:ext>
              </a:extLst>
            </p:cNvPr>
            <p:cNvSpPr/>
            <p:nvPr/>
          </p:nvSpPr>
          <p:spPr>
            <a:xfrm>
              <a:off x="1069243" y="2920321"/>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24" name="Google Shape;730;p16">
              <a:extLst>
                <a:ext uri="{FF2B5EF4-FFF2-40B4-BE49-F238E27FC236}">
                  <a16:creationId xmlns:a16="http://schemas.microsoft.com/office/drawing/2014/main" id="{841AAD6D-3E0F-E54B-C4BA-BDBD6DB121D4}"/>
                </a:ext>
              </a:extLst>
            </p:cNvPr>
            <p:cNvSpPr/>
            <p:nvPr/>
          </p:nvSpPr>
          <p:spPr>
            <a:xfrm>
              <a:off x="1210475" y="2920321"/>
              <a:ext cx="119800" cy="102625"/>
            </a:xfrm>
            <a:custGeom>
              <a:avLst/>
              <a:gdLst/>
              <a:ahLst/>
              <a:cxnLst/>
              <a:rect l="l" t="t" r="r" b="b"/>
              <a:pathLst>
                <a:path w="3097" h="2653" extrusionOk="0">
                  <a:moveTo>
                    <a:pt x="1803" y="0"/>
                  </a:moveTo>
                  <a:cubicBezTo>
                    <a:pt x="601" y="0"/>
                    <a:pt x="0" y="1433"/>
                    <a:pt x="832" y="2265"/>
                  </a:cubicBezTo>
                  <a:cubicBezTo>
                    <a:pt x="1100" y="2533"/>
                    <a:pt x="1431" y="2652"/>
                    <a:pt x="1755"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25" name="Google Shape;731;p16">
              <a:extLst>
                <a:ext uri="{FF2B5EF4-FFF2-40B4-BE49-F238E27FC236}">
                  <a16:creationId xmlns:a16="http://schemas.microsoft.com/office/drawing/2014/main" id="{569A9E41-3D85-FD94-2E0A-1DBA19C60A70}"/>
                </a:ext>
              </a:extLst>
            </p:cNvPr>
            <p:cNvSpPr/>
            <p:nvPr/>
          </p:nvSpPr>
          <p:spPr>
            <a:xfrm>
              <a:off x="1351706" y="2920321"/>
              <a:ext cx="119838" cy="103011"/>
            </a:xfrm>
            <a:custGeom>
              <a:avLst/>
              <a:gdLst/>
              <a:ahLst/>
              <a:cxnLst/>
              <a:rect l="l" t="t" r="r" b="b"/>
              <a:pathLst>
                <a:path w="3098" h="2663" extrusionOk="0">
                  <a:moveTo>
                    <a:pt x="1757" y="0"/>
                  </a:moveTo>
                  <a:cubicBezTo>
                    <a:pt x="601" y="0"/>
                    <a:pt x="1" y="1433"/>
                    <a:pt x="832"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26" name="Google Shape;732;p16">
              <a:extLst>
                <a:ext uri="{FF2B5EF4-FFF2-40B4-BE49-F238E27FC236}">
                  <a16:creationId xmlns:a16="http://schemas.microsoft.com/office/drawing/2014/main" id="{FD5A3EB5-5F1F-8824-02C1-1B1E3F55EDC1}"/>
                </a:ext>
              </a:extLst>
            </p:cNvPr>
            <p:cNvSpPr/>
            <p:nvPr/>
          </p:nvSpPr>
          <p:spPr>
            <a:xfrm>
              <a:off x="1492938" y="2920321"/>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27" name="Google Shape;733;p16">
              <a:extLst>
                <a:ext uri="{FF2B5EF4-FFF2-40B4-BE49-F238E27FC236}">
                  <a16:creationId xmlns:a16="http://schemas.microsoft.com/office/drawing/2014/main" id="{AFE35FCF-A638-5FFC-804B-8331E6D5E987}"/>
                </a:ext>
              </a:extLst>
            </p:cNvPr>
            <p:cNvSpPr/>
            <p:nvPr/>
          </p:nvSpPr>
          <p:spPr>
            <a:xfrm>
              <a:off x="1634170" y="2920321"/>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28" name="Google Shape;734;p16">
              <a:extLst>
                <a:ext uri="{FF2B5EF4-FFF2-40B4-BE49-F238E27FC236}">
                  <a16:creationId xmlns:a16="http://schemas.microsoft.com/office/drawing/2014/main" id="{A6049CED-BB95-3D87-AAF7-9275EF80635C}"/>
                </a:ext>
              </a:extLst>
            </p:cNvPr>
            <p:cNvSpPr/>
            <p:nvPr/>
          </p:nvSpPr>
          <p:spPr>
            <a:xfrm>
              <a:off x="1777220" y="2920321"/>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29" name="Google Shape;735;p16">
              <a:extLst>
                <a:ext uri="{FF2B5EF4-FFF2-40B4-BE49-F238E27FC236}">
                  <a16:creationId xmlns:a16="http://schemas.microsoft.com/office/drawing/2014/main" id="{CE81D0A2-DA0B-7C43-373E-8358390EA938}"/>
                </a:ext>
              </a:extLst>
            </p:cNvPr>
            <p:cNvSpPr/>
            <p:nvPr/>
          </p:nvSpPr>
          <p:spPr>
            <a:xfrm>
              <a:off x="1920231" y="2920321"/>
              <a:ext cx="119838" cy="102625"/>
            </a:xfrm>
            <a:custGeom>
              <a:avLst/>
              <a:gdLst/>
              <a:ahLst/>
              <a:cxnLst/>
              <a:rect l="l" t="t" r="r" b="b"/>
              <a:pathLst>
                <a:path w="3098" h="2653" extrusionOk="0">
                  <a:moveTo>
                    <a:pt x="1757" y="0"/>
                  </a:moveTo>
                  <a:cubicBezTo>
                    <a:pt x="555"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30" name="Google Shape;736;p16">
              <a:extLst>
                <a:ext uri="{FF2B5EF4-FFF2-40B4-BE49-F238E27FC236}">
                  <a16:creationId xmlns:a16="http://schemas.microsoft.com/office/drawing/2014/main" id="{FAD30BB4-EE64-7E2A-0E56-9217A48480CF}"/>
                </a:ext>
              </a:extLst>
            </p:cNvPr>
            <p:cNvSpPr/>
            <p:nvPr/>
          </p:nvSpPr>
          <p:spPr>
            <a:xfrm>
              <a:off x="2059683" y="2920321"/>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31" name="Google Shape;737;p16">
              <a:extLst>
                <a:ext uri="{FF2B5EF4-FFF2-40B4-BE49-F238E27FC236}">
                  <a16:creationId xmlns:a16="http://schemas.microsoft.com/office/drawing/2014/main" id="{DAC3E531-25D4-0071-043D-E9BD3E907BE4}"/>
                </a:ext>
              </a:extLst>
            </p:cNvPr>
            <p:cNvSpPr/>
            <p:nvPr/>
          </p:nvSpPr>
          <p:spPr>
            <a:xfrm>
              <a:off x="2200915" y="2920321"/>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32" name="Google Shape;738;p16">
              <a:extLst>
                <a:ext uri="{FF2B5EF4-FFF2-40B4-BE49-F238E27FC236}">
                  <a16:creationId xmlns:a16="http://schemas.microsoft.com/office/drawing/2014/main" id="{55371EB5-3318-841E-FCFA-9A4675338B8F}"/>
                </a:ext>
              </a:extLst>
            </p:cNvPr>
            <p:cNvSpPr/>
            <p:nvPr/>
          </p:nvSpPr>
          <p:spPr>
            <a:xfrm>
              <a:off x="2343965" y="2920321"/>
              <a:ext cx="119800" cy="102625"/>
            </a:xfrm>
            <a:custGeom>
              <a:avLst/>
              <a:gdLst/>
              <a:ahLst/>
              <a:cxnLst/>
              <a:rect l="l" t="t" r="r" b="b"/>
              <a:pathLst>
                <a:path w="3097" h="2653" extrusionOk="0">
                  <a:moveTo>
                    <a:pt x="1756" y="0"/>
                  </a:moveTo>
                  <a:cubicBezTo>
                    <a:pt x="601" y="0"/>
                    <a:pt x="0" y="1433"/>
                    <a:pt x="832" y="2265"/>
                  </a:cubicBezTo>
                  <a:cubicBezTo>
                    <a:pt x="1100" y="2533"/>
                    <a:pt x="1430" y="2652"/>
                    <a:pt x="1755" y="2652"/>
                  </a:cubicBezTo>
                  <a:cubicBezTo>
                    <a:pt x="2438" y="2652"/>
                    <a:pt x="3097"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33" name="Google Shape;739;p16">
              <a:extLst>
                <a:ext uri="{FF2B5EF4-FFF2-40B4-BE49-F238E27FC236}">
                  <a16:creationId xmlns:a16="http://schemas.microsoft.com/office/drawing/2014/main" id="{9BAAC882-0380-943A-C066-34D65350CEB3}"/>
                </a:ext>
              </a:extLst>
            </p:cNvPr>
            <p:cNvSpPr/>
            <p:nvPr/>
          </p:nvSpPr>
          <p:spPr>
            <a:xfrm>
              <a:off x="2485197" y="2920321"/>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34" name="Google Shape;740;p16">
              <a:extLst>
                <a:ext uri="{FF2B5EF4-FFF2-40B4-BE49-F238E27FC236}">
                  <a16:creationId xmlns:a16="http://schemas.microsoft.com/office/drawing/2014/main" id="{7F299F1C-47FF-4DAA-0841-B29C70B20008}"/>
                </a:ext>
              </a:extLst>
            </p:cNvPr>
            <p:cNvSpPr/>
            <p:nvPr/>
          </p:nvSpPr>
          <p:spPr>
            <a:xfrm>
              <a:off x="2626429" y="2920321"/>
              <a:ext cx="119838" cy="102625"/>
            </a:xfrm>
            <a:custGeom>
              <a:avLst/>
              <a:gdLst/>
              <a:ahLst/>
              <a:cxnLst/>
              <a:rect l="l" t="t" r="r" b="b"/>
              <a:pathLst>
                <a:path w="3098" h="2653" extrusionOk="0">
                  <a:moveTo>
                    <a:pt x="1757" y="0"/>
                  </a:moveTo>
                  <a:cubicBezTo>
                    <a:pt x="601" y="0"/>
                    <a:pt x="1" y="1433"/>
                    <a:pt x="833"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35" name="Google Shape;741;p16">
              <a:extLst>
                <a:ext uri="{FF2B5EF4-FFF2-40B4-BE49-F238E27FC236}">
                  <a16:creationId xmlns:a16="http://schemas.microsoft.com/office/drawing/2014/main" id="{2372F4AA-D12D-4E55-65D4-AED02B28A56D}"/>
                </a:ext>
              </a:extLst>
            </p:cNvPr>
            <p:cNvSpPr/>
            <p:nvPr/>
          </p:nvSpPr>
          <p:spPr>
            <a:xfrm>
              <a:off x="2767660" y="2920321"/>
              <a:ext cx="121618" cy="103011"/>
            </a:xfrm>
            <a:custGeom>
              <a:avLst/>
              <a:gdLst/>
              <a:ahLst/>
              <a:cxnLst/>
              <a:rect l="l" t="t" r="r" b="b"/>
              <a:pathLst>
                <a:path w="3144" h="2663" extrusionOk="0">
                  <a:moveTo>
                    <a:pt x="1803" y="0"/>
                  </a:moveTo>
                  <a:cubicBezTo>
                    <a:pt x="602" y="0"/>
                    <a:pt x="1" y="1433"/>
                    <a:pt x="833" y="2265"/>
                  </a:cubicBezTo>
                  <a:cubicBezTo>
                    <a:pt x="1121" y="2539"/>
                    <a:pt x="1470" y="2662"/>
                    <a:pt x="1808" y="2662"/>
                  </a:cubicBezTo>
                  <a:cubicBezTo>
                    <a:pt x="2498" y="2662"/>
                    <a:pt x="3144" y="2147"/>
                    <a:pt x="3144"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36" name="Google Shape;742;p16">
              <a:extLst>
                <a:ext uri="{FF2B5EF4-FFF2-40B4-BE49-F238E27FC236}">
                  <a16:creationId xmlns:a16="http://schemas.microsoft.com/office/drawing/2014/main" id="{9E012F40-F972-E52F-CC11-FF7EF1BF8C31}"/>
                </a:ext>
              </a:extLst>
            </p:cNvPr>
            <p:cNvSpPr/>
            <p:nvPr/>
          </p:nvSpPr>
          <p:spPr>
            <a:xfrm>
              <a:off x="2910710" y="2920321"/>
              <a:ext cx="118020" cy="102625"/>
            </a:xfrm>
            <a:custGeom>
              <a:avLst/>
              <a:gdLst/>
              <a:ahLst/>
              <a:cxnLst/>
              <a:rect l="l" t="t" r="r" b="b"/>
              <a:pathLst>
                <a:path w="3051" h="2653" extrusionOk="0">
                  <a:moveTo>
                    <a:pt x="1756" y="0"/>
                  </a:moveTo>
                  <a:cubicBezTo>
                    <a:pt x="555" y="0"/>
                    <a:pt x="0" y="1433"/>
                    <a:pt x="832" y="2265"/>
                  </a:cubicBezTo>
                  <a:cubicBezTo>
                    <a:pt x="1100" y="2533"/>
                    <a:pt x="1426" y="2652"/>
                    <a:pt x="1744" y="2652"/>
                  </a:cubicBezTo>
                  <a:cubicBezTo>
                    <a:pt x="2413" y="2652"/>
                    <a:pt x="3051" y="2124"/>
                    <a:pt x="3051" y="1341"/>
                  </a:cubicBezTo>
                  <a:cubicBezTo>
                    <a:pt x="3051" y="601"/>
                    <a:pt x="2450"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37" name="Google Shape;743;p16">
              <a:extLst>
                <a:ext uri="{FF2B5EF4-FFF2-40B4-BE49-F238E27FC236}">
                  <a16:creationId xmlns:a16="http://schemas.microsoft.com/office/drawing/2014/main" id="{5D887150-1CA9-D111-8B28-7B19C77BB858}"/>
                </a:ext>
              </a:extLst>
            </p:cNvPr>
            <p:cNvSpPr/>
            <p:nvPr/>
          </p:nvSpPr>
          <p:spPr>
            <a:xfrm>
              <a:off x="3051942" y="2920321"/>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38" name="Google Shape;744;p16">
              <a:extLst>
                <a:ext uri="{FF2B5EF4-FFF2-40B4-BE49-F238E27FC236}">
                  <a16:creationId xmlns:a16="http://schemas.microsoft.com/office/drawing/2014/main" id="{25AB0D71-A91C-E561-EDA7-06563606013E}"/>
                </a:ext>
              </a:extLst>
            </p:cNvPr>
            <p:cNvSpPr/>
            <p:nvPr/>
          </p:nvSpPr>
          <p:spPr>
            <a:xfrm>
              <a:off x="3193174" y="2920321"/>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39" name="Google Shape;745;p16">
              <a:extLst>
                <a:ext uri="{FF2B5EF4-FFF2-40B4-BE49-F238E27FC236}">
                  <a16:creationId xmlns:a16="http://schemas.microsoft.com/office/drawing/2014/main" id="{7B8886C1-FD39-4CD2-F894-AE1676519EBC}"/>
                </a:ext>
              </a:extLst>
            </p:cNvPr>
            <p:cNvSpPr/>
            <p:nvPr/>
          </p:nvSpPr>
          <p:spPr>
            <a:xfrm>
              <a:off x="3334406" y="2920321"/>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40" name="Google Shape;746;p16">
              <a:extLst>
                <a:ext uri="{FF2B5EF4-FFF2-40B4-BE49-F238E27FC236}">
                  <a16:creationId xmlns:a16="http://schemas.microsoft.com/office/drawing/2014/main" id="{83ACE41D-5B8F-CC4F-16DD-1427DA6F38D6}"/>
                </a:ext>
              </a:extLst>
            </p:cNvPr>
            <p:cNvSpPr/>
            <p:nvPr/>
          </p:nvSpPr>
          <p:spPr>
            <a:xfrm>
              <a:off x="3475637" y="2920321"/>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41" name="Google Shape;747;p16">
              <a:extLst>
                <a:ext uri="{FF2B5EF4-FFF2-40B4-BE49-F238E27FC236}">
                  <a16:creationId xmlns:a16="http://schemas.microsoft.com/office/drawing/2014/main" id="{0B0DD557-9BFB-A45A-7F89-A50AF32EF996}"/>
                </a:ext>
              </a:extLst>
            </p:cNvPr>
            <p:cNvSpPr/>
            <p:nvPr/>
          </p:nvSpPr>
          <p:spPr>
            <a:xfrm>
              <a:off x="3618687" y="2920321"/>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42" name="Google Shape;748;p16">
              <a:extLst>
                <a:ext uri="{FF2B5EF4-FFF2-40B4-BE49-F238E27FC236}">
                  <a16:creationId xmlns:a16="http://schemas.microsoft.com/office/drawing/2014/main" id="{975FA08D-639B-F53A-1765-32AC92F884F6}"/>
                </a:ext>
              </a:extLst>
            </p:cNvPr>
            <p:cNvSpPr/>
            <p:nvPr/>
          </p:nvSpPr>
          <p:spPr>
            <a:xfrm>
              <a:off x="3759919" y="2920321"/>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43" name="Google Shape;749;p16">
              <a:extLst>
                <a:ext uri="{FF2B5EF4-FFF2-40B4-BE49-F238E27FC236}">
                  <a16:creationId xmlns:a16="http://schemas.microsoft.com/office/drawing/2014/main" id="{5FE149B6-55E2-82B0-70FA-B71D41078851}"/>
                </a:ext>
              </a:extLst>
            </p:cNvPr>
            <p:cNvSpPr/>
            <p:nvPr/>
          </p:nvSpPr>
          <p:spPr>
            <a:xfrm>
              <a:off x="3901151" y="2920321"/>
              <a:ext cx="119838" cy="102625"/>
            </a:xfrm>
            <a:custGeom>
              <a:avLst/>
              <a:gdLst/>
              <a:ahLst/>
              <a:cxnLst/>
              <a:rect l="l" t="t" r="r" b="b"/>
              <a:pathLst>
                <a:path w="3098" h="2653" extrusionOk="0">
                  <a:moveTo>
                    <a:pt x="1757" y="0"/>
                  </a:moveTo>
                  <a:cubicBezTo>
                    <a:pt x="601" y="0"/>
                    <a:pt x="1" y="1433"/>
                    <a:pt x="833" y="2265"/>
                  </a:cubicBezTo>
                  <a:cubicBezTo>
                    <a:pt x="1100"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44" name="Google Shape;750;p16">
              <a:extLst>
                <a:ext uri="{FF2B5EF4-FFF2-40B4-BE49-F238E27FC236}">
                  <a16:creationId xmlns:a16="http://schemas.microsoft.com/office/drawing/2014/main" id="{48F2CDEE-57A1-A131-5817-D6DA11F4CD4E}"/>
                </a:ext>
              </a:extLst>
            </p:cNvPr>
            <p:cNvSpPr/>
            <p:nvPr/>
          </p:nvSpPr>
          <p:spPr>
            <a:xfrm>
              <a:off x="4042382" y="2920321"/>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1"/>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45" name="Google Shape;751;p16">
              <a:extLst>
                <a:ext uri="{FF2B5EF4-FFF2-40B4-BE49-F238E27FC236}">
                  <a16:creationId xmlns:a16="http://schemas.microsoft.com/office/drawing/2014/main" id="{A9BD8173-C9D2-E258-32F5-D65C0E31F9FC}"/>
                </a:ext>
              </a:extLst>
            </p:cNvPr>
            <p:cNvSpPr/>
            <p:nvPr/>
          </p:nvSpPr>
          <p:spPr>
            <a:xfrm>
              <a:off x="4183614" y="2920321"/>
              <a:ext cx="121618" cy="103011"/>
            </a:xfrm>
            <a:custGeom>
              <a:avLst/>
              <a:gdLst/>
              <a:ahLst/>
              <a:cxnLst/>
              <a:rect l="l" t="t" r="r" b="b"/>
              <a:pathLst>
                <a:path w="3144" h="2663" extrusionOk="0">
                  <a:moveTo>
                    <a:pt x="1803" y="0"/>
                  </a:moveTo>
                  <a:cubicBezTo>
                    <a:pt x="602" y="0"/>
                    <a:pt x="1" y="1433"/>
                    <a:pt x="833" y="2265"/>
                  </a:cubicBezTo>
                  <a:cubicBezTo>
                    <a:pt x="1122" y="2539"/>
                    <a:pt x="1470" y="2662"/>
                    <a:pt x="1808" y="2662"/>
                  </a:cubicBezTo>
                  <a:cubicBezTo>
                    <a:pt x="2498" y="2662"/>
                    <a:pt x="3144" y="2147"/>
                    <a:pt x="3144" y="1341"/>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46" name="Google Shape;752;p16">
              <a:extLst>
                <a:ext uri="{FF2B5EF4-FFF2-40B4-BE49-F238E27FC236}">
                  <a16:creationId xmlns:a16="http://schemas.microsoft.com/office/drawing/2014/main" id="{1FE33084-2F44-F1DC-B978-EB176B4239E7}"/>
                </a:ext>
              </a:extLst>
            </p:cNvPr>
            <p:cNvSpPr/>
            <p:nvPr/>
          </p:nvSpPr>
          <p:spPr>
            <a:xfrm>
              <a:off x="4326664" y="2920321"/>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47" name="Google Shape;753;p16">
              <a:extLst>
                <a:ext uri="{FF2B5EF4-FFF2-40B4-BE49-F238E27FC236}">
                  <a16:creationId xmlns:a16="http://schemas.microsoft.com/office/drawing/2014/main" id="{96373742-2F37-C403-31AA-1820D360CA47}"/>
                </a:ext>
              </a:extLst>
            </p:cNvPr>
            <p:cNvSpPr/>
            <p:nvPr/>
          </p:nvSpPr>
          <p:spPr>
            <a:xfrm>
              <a:off x="4467896" y="2920534"/>
              <a:ext cx="119838" cy="102625"/>
            </a:xfrm>
            <a:custGeom>
              <a:avLst/>
              <a:gdLst/>
              <a:ahLst/>
              <a:cxnLst/>
              <a:rect l="l" t="t" r="r" b="b"/>
              <a:pathLst>
                <a:path w="3098" h="2653" extrusionOk="0">
                  <a:moveTo>
                    <a:pt x="1757" y="0"/>
                  </a:moveTo>
                  <a:cubicBezTo>
                    <a:pt x="555"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48" name="Google Shape;754;p16">
              <a:extLst>
                <a:ext uri="{FF2B5EF4-FFF2-40B4-BE49-F238E27FC236}">
                  <a16:creationId xmlns:a16="http://schemas.microsoft.com/office/drawing/2014/main" id="{B91E4BDC-9E1E-E898-769D-7338C5904D74}"/>
                </a:ext>
              </a:extLst>
            </p:cNvPr>
            <p:cNvSpPr/>
            <p:nvPr/>
          </p:nvSpPr>
          <p:spPr>
            <a:xfrm>
              <a:off x="4609128" y="292053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49" name="Google Shape;755;p16">
              <a:extLst>
                <a:ext uri="{FF2B5EF4-FFF2-40B4-BE49-F238E27FC236}">
                  <a16:creationId xmlns:a16="http://schemas.microsoft.com/office/drawing/2014/main" id="{46A0EBC6-CFD1-FF2E-E40E-CD4AE7DEB1F2}"/>
                </a:ext>
              </a:extLst>
            </p:cNvPr>
            <p:cNvSpPr/>
            <p:nvPr/>
          </p:nvSpPr>
          <p:spPr>
            <a:xfrm>
              <a:off x="4750359" y="2920534"/>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50" name="Google Shape;756;p16">
              <a:extLst>
                <a:ext uri="{FF2B5EF4-FFF2-40B4-BE49-F238E27FC236}">
                  <a16:creationId xmlns:a16="http://schemas.microsoft.com/office/drawing/2014/main" id="{DC51C754-0CF2-68F6-CF8F-BE355E5FC11E}"/>
                </a:ext>
              </a:extLst>
            </p:cNvPr>
            <p:cNvSpPr/>
            <p:nvPr/>
          </p:nvSpPr>
          <p:spPr>
            <a:xfrm>
              <a:off x="4891630" y="2920534"/>
              <a:ext cx="121579" cy="103011"/>
            </a:xfrm>
            <a:custGeom>
              <a:avLst/>
              <a:gdLst/>
              <a:ahLst/>
              <a:cxnLst/>
              <a:rect l="l" t="t" r="r" b="b"/>
              <a:pathLst>
                <a:path w="3143" h="2663" extrusionOk="0">
                  <a:moveTo>
                    <a:pt x="1803" y="0"/>
                  </a:moveTo>
                  <a:cubicBezTo>
                    <a:pt x="601" y="0"/>
                    <a:pt x="0" y="1433"/>
                    <a:pt x="878" y="2265"/>
                  </a:cubicBezTo>
                  <a:cubicBezTo>
                    <a:pt x="1152" y="2539"/>
                    <a:pt x="1490" y="2662"/>
                    <a:pt x="1821" y="2662"/>
                  </a:cubicBezTo>
                  <a:cubicBezTo>
                    <a:pt x="2497" y="2662"/>
                    <a:pt x="3143" y="2147"/>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51" name="Google Shape;757;p16">
              <a:extLst>
                <a:ext uri="{FF2B5EF4-FFF2-40B4-BE49-F238E27FC236}">
                  <a16:creationId xmlns:a16="http://schemas.microsoft.com/office/drawing/2014/main" id="{7796CC64-D198-778C-888B-FE0BD55BE269}"/>
                </a:ext>
              </a:extLst>
            </p:cNvPr>
            <p:cNvSpPr/>
            <p:nvPr/>
          </p:nvSpPr>
          <p:spPr>
            <a:xfrm>
              <a:off x="5034641" y="2920534"/>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52" name="Google Shape;758;p16">
              <a:extLst>
                <a:ext uri="{FF2B5EF4-FFF2-40B4-BE49-F238E27FC236}">
                  <a16:creationId xmlns:a16="http://schemas.microsoft.com/office/drawing/2014/main" id="{8E613300-3DF3-6A4E-EBBD-B818719D2427}"/>
                </a:ext>
              </a:extLst>
            </p:cNvPr>
            <p:cNvSpPr/>
            <p:nvPr/>
          </p:nvSpPr>
          <p:spPr>
            <a:xfrm>
              <a:off x="5175873" y="2920321"/>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53" name="Google Shape;759;p16">
              <a:extLst>
                <a:ext uri="{FF2B5EF4-FFF2-40B4-BE49-F238E27FC236}">
                  <a16:creationId xmlns:a16="http://schemas.microsoft.com/office/drawing/2014/main" id="{16B6B48D-0BDE-DFF7-C82F-06980309FE12}"/>
                </a:ext>
              </a:extLst>
            </p:cNvPr>
            <p:cNvSpPr/>
            <p:nvPr/>
          </p:nvSpPr>
          <p:spPr>
            <a:xfrm>
              <a:off x="5317105" y="2920321"/>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54" name="Google Shape;760;p16">
              <a:extLst>
                <a:ext uri="{FF2B5EF4-FFF2-40B4-BE49-F238E27FC236}">
                  <a16:creationId xmlns:a16="http://schemas.microsoft.com/office/drawing/2014/main" id="{8360B3E7-548A-FB2F-2293-0D28FBF66921}"/>
                </a:ext>
              </a:extLst>
            </p:cNvPr>
            <p:cNvSpPr/>
            <p:nvPr/>
          </p:nvSpPr>
          <p:spPr>
            <a:xfrm>
              <a:off x="5460154" y="2920321"/>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55" name="Google Shape;761;p16">
              <a:extLst>
                <a:ext uri="{FF2B5EF4-FFF2-40B4-BE49-F238E27FC236}">
                  <a16:creationId xmlns:a16="http://schemas.microsoft.com/office/drawing/2014/main" id="{588F5D9C-8D95-7A52-321A-CF5916D2759F}"/>
                </a:ext>
              </a:extLst>
            </p:cNvPr>
            <p:cNvSpPr/>
            <p:nvPr/>
          </p:nvSpPr>
          <p:spPr>
            <a:xfrm>
              <a:off x="5601386" y="2920321"/>
              <a:ext cx="119800" cy="103011"/>
            </a:xfrm>
            <a:custGeom>
              <a:avLst/>
              <a:gdLst/>
              <a:ahLst/>
              <a:cxnLst/>
              <a:rect l="l" t="t" r="r" b="b"/>
              <a:pathLst>
                <a:path w="3097" h="2663" extrusionOk="0">
                  <a:moveTo>
                    <a:pt x="1757" y="0"/>
                  </a:moveTo>
                  <a:cubicBezTo>
                    <a:pt x="555"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56" name="Google Shape;762;p16">
              <a:extLst>
                <a:ext uri="{FF2B5EF4-FFF2-40B4-BE49-F238E27FC236}">
                  <a16:creationId xmlns:a16="http://schemas.microsoft.com/office/drawing/2014/main" id="{0FC13979-D8BD-3678-FAF9-4A0DDF35657F}"/>
                </a:ext>
              </a:extLst>
            </p:cNvPr>
            <p:cNvSpPr/>
            <p:nvPr/>
          </p:nvSpPr>
          <p:spPr>
            <a:xfrm>
              <a:off x="5742618" y="2920321"/>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57" name="Google Shape;763;p16">
              <a:extLst>
                <a:ext uri="{FF2B5EF4-FFF2-40B4-BE49-F238E27FC236}">
                  <a16:creationId xmlns:a16="http://schemas.microsoft.com/office/drawing/2014/main" id="{AA712530-2A5F-765C-7E73-A6A8998B5BDD}"/>
                </a:ext>
              </a:extLst>
            </p:cNvPr>
            <p:cNvSpPr/>
            <p:nvPr/>
          </p:nvSpPr>
          <p:spPr>
            <a:xfrm>
              <a:off x="5883850" y="2920321"/>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58" name="Google Shape;764;p16">
              <a:extLst>
                <a:ext uri="{FF2B5EF4-FFF2-40B4-BE49-F238E27FC236}">
                  <a16:creationId xmlns:a16="http://schemas.microsoft.com/office/drawing/2014/main" id="{66AED8A2-6C89-2459-5F8A-D2258B44083E}"/>
                </a:ext>
              </a:extLst>
            </p:cNvPr>
            <p:cNvSpPr/>
            <p:nvPr/>
          </p:nvSpPr>
          <p:spPr>
            <a:xfrm>
              <a:off x="6025081" y="2920321"/>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59" name="Google Shape;765;p16">
              <a:extLst>
                <a:ext uri="{FF2B5EF4-FFF2-40B4-BE49-F238E27FC236}">
                  <a16:creationId xmlns:a16="http://schemas.microsoft.com/office/drawing/2014/main" id="{47CF4D56-D7C9-7422-EE77-176C790848E1}"/>
                </a:ext>
              </a:extLst>
            </p:cNvPr>
            <p:cNvSpPr/>
            <p:nvPr/>
          </p:nvSpPr>
          <p:spPr>
            <a:xfrm>
              <a:off x="6168131" y="2920321"/>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60" name="Google Shape;766;p16">
              <a:extLst>
                <a:ext uri="{FF2B5EF4-FFF2-40B4-BE49-F238E27FC236}">
                  <a16:creationId xmlns:a16="http://schemas.microsoft.com/office/drawing/2014/main" id="{A8927CE7-7188-0FB8-17D4-2CEC5599A955}"/>
                </a:ext>
              </a:extLst>
            </p:cNvPr>
            <p:cNvSpPr/>
            <p:nvPr/>
          </p:nvSpPr>
          <p:spPr>
            <a:xfrm>
              <a:off x="6309363" y="2920321"/>
              <a:ext cx="119838" cy="103011"/>
            </a:xfrm>
            <a:custGeom>
              <a:avLst/>
              <a:gdLst/>
              <a:ahLst/>
              <a:cxnLst/>
              <a:rect l="l" t="t" r="r" b="b"/>
              <a:pathLst>
                <a:path w="3098"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61" name="Google Shape;767;p16">
              <a:extLst>
                <a:ext uri="{FF2B5EF4-FFF2-40B4-BE49-F238E27FC236}">
                  <a16:creationId xmlns:a16="http://schemas.microsoft.com/office/drawing/2014/main" id="{0D39B89C-7EC5-ADF6-0FDC-EADAA66178CD}"/>
                </a:ext>
              </a:extLst>
            </p:cNvPr>
            <p:cNvSpPr/>
            <p:nvPr/>
          </p:nvSpPr>
          <p:spPr>
            <a:xfrm>
              <a:off x="6450595" y="2920321"/>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62" name="Google Shape;768;p16">
              <a:extLst>
                <a:ext uri="{FF2B5EF4-FFF2-40B4-BE49-F238E27FC236}">
                  <a16:creationId xmlns:a16="http://schemas.microsoft.com/office/drawing/2014/main" id="{E61C3700-15B4-8326-19D7-2C19BBB6AC12}"/>
                </a:ext>
              </a:extLst>
            </p:cNvPr>
            <p:cNvSpPr/>
            <p:nvPr/>
          </p:nvSpPr>
          <p:spPr>
            <a:xfrm>
              <a:off x="6591827" y="2920321"/>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63" name="Google Shape;769;p16">
              <a:extLst>
                <a:ext uri="{FF2B5EF4-FFF2-40B4-BE49-F238E27FC236}">
                  <a16:creationId xmlns:a16="http://schemas.microsoft.com/office/drawing/2014/main" id="{255B83CD-1441-5E60-2ACE-D6894EB55D1A}"/>
                </a:ext>
              </a:extLst>
            </p:cNvPr>
            <p:cNvSpPr/>
            <p:nvPr/>
          </p:nvSpPr>
          <p:spPr>
            <a:xfrm>
              <a:off x="6734876" y="2920321"/>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1"/>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64" name="Google Shape;770;p16">
              <a:extLst>
                <a:ext uri="{FF2B5EF4-FFF2-40B4-BE49-F238E27FC236}">
                  <a16:creationId xmlns:a16="http://schemas.microsoft.com/office/drawing/2014/main" id="{28231A3F-33C2-A2CB-F780-962E5F29F41C}"/>
                </a:ext>
              </a:extLst>
            </p:cNvPr>
            <p:cNvSpPr/>
            <p:nvPr/>
          </p:nvSpPr>
          <p:spPr>
            <a:xfrm>
              <a:off x="6876108" y="2920321"/>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65" name="Google Shape;771;p16">
              <a:extLst>
                <a:ext uri="{FF2B5EF4-FFF2-40B4-BE49-F238E27FC236}">
                  <a16:creationId xmlns:a16="http://schemas.microsoft.com/office/drawing/2014/main" id="{404966B2-DC76-2E46-1F7A-1071BC409A32}"/>
                </a:ext>
              </a:extLst>
            </p:cNvPr>
            <p:cNvSpPr/>
            <p:nvPr/>
          </p:nvSpPr>
          <p:spPr>
            <a:xfrm>
              <a:off x="7017340" y="2920321"/>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66" name="Google Shape;772;p16">
              <a:extLst>
                <a:ext uri="{FF2B5EF4-FFF2-40B4-BE49-F238E27FC236}">
                  <a16:creationId xmlns:a16="http://schemas.microsoft.com/office/drawing/2014/main" id="{EA7EA0C6-08F4-27C9-8BAF-892C681A5945}"/>
                </a:ext>
              </a:extLst>
            </p:cNvPr>
            <p:cNvSpPr/>
            <p:nvPr/>
          </p:nvSpPr>
          <p:spPr>
            <a:xfrm>
              <a:off x="7158572" y="2920321"/>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67" name="Google Shape;773;p16">
              <a:extLst>
                <a:ext uri="{FF2B5EF4-FFF2-40B4-BE49-F238E27FC236}">
                  <a16:creationId xmlns:a16="http://schemas.microsoft.com/office/drawing/2014/main" id="{27902404-D552-A47E-80B8-7C77BF9C6BCD}"/>
                </a:ext>
              </a:extLst>
            </p:cNvPr>
            <p:cNvSpPr/>
            <p:nvPr/>
          </p:nvSpPr>
          <p:spPr>
            <a:xfrm>
              <a:off x="7299804" y="2920321"/>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68" name="Google Shape;774;p16">
              <a:extLst>
                <a:ext uri="{FF2B5EF4-FFF2-40B4-BE49-F238E27FC236}">
                  <a16:creationId xmlns:a16="http://schemas.microsoft.com/office/drawing/2014/main" id="{ECEE7D6B-C64A-EC10-E270-55B6BC53DFE0}"/>
                </a:ext>
              </a:extLst>
            </p:cNvPr>
            <p:cNvSpPr/>
            <p:nvPr/>
          </p:nvSpPr>
          <p:spPr>
            <a:xfrm>
              <a:off x="7442853" y="2920321"/>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8"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69" name="Google Shape;775;p16">
              <a:extLst>
                <a:ext uri="{FF2B5EF4-FFF2-40B4-BE49-F238E27FC236}">
                  <a16:creationId xmlns:a16="http://schemas.microsoft.com/office/drawing/2014/main" id="{3D6E456C-7280-4F5F-8DE6-FF7EEBF8BD97}"/>
                </a:ext>
              </a:extLst>
            </p:cNvPr>
            <p:cNvSpPr/>
            <p:nvPr/>
          </p:nvSpPr>
          <p:spPr>
            <a:xfrm>
              <a:off x="1069243" y="3063332"/>
              <a:ext cx="119800" cy="101232"/>
            </a:xfrm>
            <a:custGeom>
              <a:avLst/>
              <a:gdLst/>
              <a:ahLst/>
              <a:cxnLst/>
              <a:rect l="l" t="t" r="r" b="b"/>
              <a:pathLst>
                <a:path w="3097" h="2617" extrusionOk="0">
                  <a:moveTo>
                    <a:pt x="1756" y="1"/>
                  </a:moveTo>
                  <a:cubicBezTo>
                    <a:pt x="555" y="1"/>
                    <a:pt x="0" y="1387"/>
                    <a:pt x="832" y="2219"/>
                  </a:cubicBezTo>
                  <a:cubicBezTo>
                    <a:pt x="1106" y="2493"/>
                    <a:pt x="1439" y="2616"/>
                    <a:pt x="1765" y="2616"/>
                  </a:cubicBezTo>
                  <a:cubicBezTo>
                    <a:pt x="2431" y="2616"/>
                    <a:pt x="3066" y="2101"/>
                    <a:pt x="3097" y="1295"/>
                  </a:cubicBezTo>
                  <a:cubicBezTo>
                    <a:pt x="3097"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70" name="Google Shape;776;p16">
              <a:extLst>
                <a:ext uri="{FF2B5EF4-FFF2-40B4-BE49-F238E27FC236}">
                  <a16:creationId xmlns:a16="http://schemas.microsoft.com/office/drawing/2014/main" id="{B98ED2AB-96A0-3DD3-3CED-41A3EE9838CE}"/>
                </a:ext>
              </a:extLst>
            </p:cNvPr>
            <p:cNvSpPr/>
            <p:nvPr/>
          </p:nvSpPr>
          <p:spPr>
            <a:xfrm>
              <a:off x="1210978" y="3063294"/>
              <a:ext cx="119297" cy="101271"/>
            </a:xfrm>
            <a:custGeom>
              <a:avLst/>
              <a:gdLst/>
              <a:ahLst/>
              <a:cxnLst/>
              <a:rect l="l" t="t" r="r" b="b"/>
              <a:pathLst>
                <a:path w="3084" h="2618" extrusionOk="0">
                  <a:moveTo>
                    <a:pt x="1733" y="1"/>
                  </a:moveTo>
                  <a:cubicBezTo>
                    <a:pt x="570" y="1"/>
                    <a:pt x="1" y="1401"/>
                    <a:pt x="819" y="2220"/>
                  </a:cubicBezTo>
                  <a:cubicBezTo>
                    <a:pt x="1093" y="2494"/>
                    <a:pt x="1431" y="2617"/>
                    <a:pt x="1763" y="2617"/>
                  </a:cubicBezTo>
                  <a:cubicBezTo>
                    <a:pt x="2439" y="2617"/>
                    <a:pt x="3084" y="2102"/>
                    <a:pt x="3084" y="1296"/>
                  </a:cubicBezTo>
                  <a:cubicBezTo>
                    <a:pt x="3084" y="556"/>
                    <a:pt x="2483" y="2"/>
                    <a:pt x="1790" y="2"/>
                  </a:cubicBezTo>
                  <a:cubicBezTo>
                    <a:pt x="1771"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71" name="Google Shape;777;p16">
              <a:extLst>
                <a:ext uri="{FF2B5EF4-FFF2-40B4-BE49-F238E27FC236}">
                  <a16:creationId xmlns:a16="http://schemas.microsoft.com/office/drawing/2014/main" id="{EA15E918-58EB-CAF3-417D-9E493D6B0CDF}"/>
                </a:ext>
              </a:extLst>
            </p:cNvPr>
            <p:cNvSpPr/>
            <p:nvPr/>
          </p:nvSpPr>
          <p:spPr>
            <a:xfrm>
              <a:off x="1351706" y="3063255"/>
              <a:ext cx="119838" cy="102663"/>
            </a:xfrm>
            <a:custGeom>
              <a:avLst/>
              <a:gdLst/>
              <a:ahLst/>
              <a:cxnLst/>
              <a:rect l="l" t="t" r="r" b="b"/>
              <a:pathLst>
                <a:path w="3098" h="2654" extrusionOk="0">
                  <a:moveTo>
                    <a:pt x="1837" y="0"/>
                  </a:moveTo>
                  <a:cubicBezTo>
                    <a:pt x="1810" y="0"/>
                    <a:pt x="1784" y="1"/>
                    <a:pt x="1757" y="3"/>
                  </a:cubicBezTo>
                  <a:cubicBezTo>
                    <a:pt x="601" y="3"/>
                    <a:pt x="1" y="1435"/>
                    <a:pt x="832" y="2267"/>
                  </a:cubicBezTo>
                  <a:cubicBezTo>
                    <a:pt x="1099" y="2534"/>
                    <a:pt x="1427" y="2653"/>
                    <a:pt x="1749" y="2653"/>
                  </a:cubicBezTo>
                  <a:cubicBezTo>
                    <a:pt x="2435" y="2653"/>
                    <a:pt x="3097" y="2114"/>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72" name="Google Shape;778;p16">
              <a:extLst>
                <a:ext uri="{FF2B5EF4-FFF2-40B4-BE49-F238E27FC236}">
                  <a16:creationId xmlns:a16="http://schemas.microsoft.com/office/drawing/2014/main" id="{72E468F2-DA43-1B1D-C46E-7C695B6BB62A}"/>
                </a:ext>
              </a:extLst>
            </p:cNvPr>
            <p:cNvSpPr/>
            <p:nvPr/>
          </p:nvSpPr>
          <p:spPr>
            <a:xfrm>
              <a:off x="1492938" y="3063255"/>
              <a:ext cx="119838" cy="101309"/>
            </a:xfrm>
            <a:custGeom>
              <a:avLst/>
              <a:gdLst/>
              <a:ahLst/>
              <a:cxnLst/>
              <a:rect l="l" t="t" r="r" b="b"/>
              <a:pathLst>
                <a:path w="3098" h="2619" extrusionOk="0">
                  <a:moveTo>
                    <a:pt x="1878" y="0"/>
                  </a:moveTo>
                  <a:cubicBezTo>
                    <a:pt x="1853" y="0"/>
                    <a:pt x="1828" y="1"/>
                    <a:pt x="1803" y="3"/>
                  </a:cubicBezTo>
                  <a:cubicBezTo>
                    <a:pt x="602" y="3"/>
                    <a:pt x="1" y="1389"/>
                    <a:pt x="833" y="2221"/>
                  </a:cubicBezTo>
                  <a:cubicBezTo>
                    <a:pt x="1106" y="2495"/>
                    <a:pt x="1445" y="2618"/>
                    <a:pt x="1776" y="2618"/>
                  </a:cubicBezTo>
                  <a:cubicBezTo>
                    <a:pt x="2452" y="2618"/>
                    <a:pt x="3097" y="2103"/>
                    <a:pt x="3097" y="1297"/>
                  </a:cubicBezTo>
                  <a:cubicBezTo>
                    <a:pt x="3097" y="584"/>
                    <a:pt x="2539" y="0"/>
                    <a:pt x="18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73" name="Google Shape;779;p16">
              <a:extLst>
                <a:ext uri="{FF2B5EF4-FFF2-40B4-BE49-F238E27FC236}">
                  <a16:creationId xmlns:a16="http://schemas.microsoft.com/office/drawing/2014/main" id="{81E7199B-1B93-A80D-36AB-5C4CCBE07A95}"/>
                </a:ext>
              </a:extLst>
            </p:cNvPr>
            <p:cNvSpPr/>
            <p:nvPr/>
          </p:nvSpPr>
          <p:spPr>
            <a:xfrm>
              <a:off x="1634712" y="3063294"/>
              <a:ext cx="119297" cy="101271"/>
            </a:xfrm>
            <a:custGeom>
              <a:avLst/>
              <a:gdLst/>
              <a:ahLst/>
              <a:cxnLst/>
              <a:rect l="l" t="t" r="r" b="b"/>
              <a:pathLst>
                <a:path w="3084" h="2618" extrusionOk="0">
                  <a:moveTo>
                    <a:pt x="1733" y="1"/>
                  </a:moveTo>
                  <a:cubicBezTo>
                    <a:pt x="569" y="1"/>
                    <a:pt x="0" y="1401"/>
                    <a:pt x="819" y="2220"/>
                  </a:cubicBezTo>
                  <a:cubicBezTo>
                    <a:pt x="1092" y="2494"/>
                    <a:pt x="1431" y="2617"/>
                    <a:pt x="1762" y="2617"/>
                  </a:cubicBezTo>
                  <a:cubicBezTo>
                    <a:pt x="2438" y="2617"/>
                    <a:pt x="3083" y="2102"/>
                    <a:pt x="3083" y="1296"/>
                  </a:cubicBezTo>
                  <a:cubicBezTo>
                    <a:pt x="3083" y="556"/>
                    <a:pt x="2529" y="2"/>
                    <a:pt x="1789" y="2"/>
                  </a:cubicBezTo>
                  <a:cubicBezTo>
                    <a:pt x="1770"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74" name="Google Shape;780;p16">
              <a:extLst>
                <a:ext uri="{FF2B5EF4-FFF2-40B4-BE49-F238E27FC236}">
                  <a16:creationId xmlns:a16="http://schemas.microsoft.com/office/drawing/2014/main" id="{1A89F796-D787-9CB6-0791-026E8C77403E}"/>
                </a:ext>
              </a:extLst>
            </p:cNvPr>
            <p:cNvSpPr/>
            <p:nvPr/>
          </p:nvSpPr>
          <p:spPr>
            <a:xfrm>
              <a:off x="1777220" y="3063332"/>
              <a:ext cx="119800" cy="101232"/>
            </a:xfrm>
            <a:custGeom>
              <a:avLst/>
              <a:gdLst/>
              <a:ahLst/>
              <a:cxnLst/>
              <a:rect l="l" t="t" r="r" b="b"/>
              <a:pathLst>
                <a:path w="3097" h="2617" extrusionOk="0">
                  <a:moveTo>
                    <a:pt x="1757" y="1"/>
                  </a:moveTo>
                  <a:cubicBezTo>
                    <a:pt x="555" y="1"/>
                    <a:pt x="0" y="1387"/>
                    <a:pt x="832" y="2219"/>
                  </a:cubicBezTo>
                  <a:cubicBezTo>
                    <a:pt x="1106" y="2493"/>
                    <a:pt x="1444" y="2616"/>
                    <a:pt x="1776" y="2616"/>
                  </a:cubicBezTo>
                  <a:cubicBezTo>
                    <a:pt x="2451"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75" name="Google Shape;781;p16">
              <a:extLst>
                <a:ext uri="{FF2B5EF4-FFF2-40B4-BE49-F238E27FC236}">
                  <a16:creationId xmlns:a16="http://schemas.microsoft.com/office/drawing/2014/main" id="{7A1AE1D3-0D6C-8D00-A231-5A642F7B716F}"/>
                </a:ext>
              </a:extLst>
            </p:cNvPr>
            <p:cNvSpPr/>
            <p:nvPr/>
          </p:nvSpPr>
          <p:spPr>
            <a:xfrm>
              <a:off x="1920231" y="3063332"/>
              <a:ext cx="119838" cy="101232"/>
            </a:xfrm>
            <a:custGeom>
              <a:avLst/>
              <a:gdLst/>
              <a:ahLst/>
              <a:cxnLst/>
              <a:rect l="l" t="t" r="r" b="b"/>
              <a:pathLst>
                <a:path w="3098" h="2617" extrusionOk="0">
                  <a:moveTo>
                    <a:pt x="1757" y="1"/>
                  </a:moveTo>
                  <a:cubicBezTo>
                    <a:pt x="555" y="1"/>
                    <a:pt x="1" y="1387"/>
                    <a:pt x="833" y="2219"/>
                  </a:cubicBezTo>
                  <a:cubicBezTo>
                    <a:pt x="1106" y="2493"/>
                    <a:pt x="1440" y="2616"/>
                    <a:pt x="1766" y="2616"/>
                  </a:cubicBezTo>
                  <a:cubicBezTo>
                    <a:pt x="2431" y="2616"/>
                    <a:pt x="3066"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76" name="Google Shape;782;p16">
              <a:extLst>
                <a:ext uri="{FF2B5EF4-FFF2-40B4-BE49-F238E27FC236}">
                  <a16:creationId xmlns:a16="http://schemas.microsoft.com/office/drawing/2014/main" id="{963F0AF0-42BB-8BD2-CA04-A368D8688E54}"/>
                </a:ext>
              </a:extLst>
            </p:cNvPr>
            <p:cNvSpPr/>
            <p:nvPr/>
          </p:nvSpPr>
          <p:spPr>
            <a:xfrm>
              <a:off x="2059683" y="3063255"/>
              <a:ext cx="119838" cy="102663"/>
            </a:xfrm>
            <a:custGeom>
              <a:avLst/>
              <a:gdLst/>
              <a:ahLst/>
              <a:cxnLst/>
              <a:rect l="l" t="t" r="r" b="b"/>
              <a:pathLst>
                <a:path w="3098" h="2654" extrusionOk="0">
                  <a:moveTo>
                    <a:pt x="1837" y="0"/>
                  </a:moveTo>
                  <a:cubicBezTo>
                    <a:pt x="1810" y="0"/>
                    <a:pt x="1784" y="1"/>
                    <a:pt x="1757" y="3"/>
                  </a:cubicBezTo>
                  <a:cubicBezTo>
                    <a:pt x="601" y="3"/>
                    <a:pt x="1" y="1435"/>
                    <a:pt x="833" y="2267"/>
                  </a:cubicBezTo>
                  <a:cubicBezTo>
                    <a:pt x="1099" y="2534"/>
                    <a:pt x="1427" y="2653"/>
                    <a:pt x="1749" y="2653"/>
                  </a:cubicBezTo>
                  <a:cubicBezTo>
                    <a:pt x="2435" y="2653"/>
                    <a:pt x="3097" y="2114"/>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77" name="Google Shape;783;p16">
              <a:extLst>
                <a:ext uri="{FF2B5EF4-FFF2-40B4-BE49-F238E27FC236}">
                  <a16:creationId xmlns:a16="http://schemas.microsoft.com/office/drawing/2014/main" id="{8B4B46E9-70BF-73F8-1309-48CF75224B5F}"/>
                </a:ext>
              </a:extLst>
            </p:cNvPr>
            <p:cNvSpPr/>
            <p:nvPr/>
          </p:nvSpPr>
          <p:spPr>
            <a:xfrm>
              <a:off x="2200915" y="3063255"/>
              <a:ext cx="119838" cy="101309"/>
            </a:xfrm>
            <a:custGeom>
              <a:avLst/>
              <a:gdLst/>
              <a:ahLst/>
              <a:cxnLst/>
              <a:rect l="l" t="t" r="r" b="b"/>
              <a:pathLst>
                <a:path w="3098" h="2619" extrusionOk="0">
                  <a:moveTo>
                    <a:pt x="1878" y="0"/>
                  </a:moveTo>
                  <a:cubicBezTo>
                    <a:pt x="1853" y="0"/>
                    <a:pt x="1828" y="1"/>
                    <a:pt x="1803" y="3"/>
                  </a:cubicBezTo>
                  <a:cubicBezTo>
                    <a:pt x="602" y="3"/>
                    <a:pt x="1" y="1389"/>
                    <a:pt x="833" y="2221"/>
                  </a:cubicBezTo>
                  <a:cubicBezTo>
                    <a:pt x="1106" y="2495"/>
                    <a:pt x="1445" y="2618"/>
                    <a:pt x="1776" y="2618"/>
                  </a:cubicBezTo>
                  <a:cubicBezTo>
                    <a:pt x="2452" y="2618"/>
                    <a:pt x="3097" y="2103"/>
                    <a:pt x="3097" y="1297"/>
                  </a:cubicBezTo>
                  <a:cubicBezTo>
                    <a:pt x="3097" y="584"/>
                    <a:pt x="2539" y="0"/>
                    <a:pt x="18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78" name="Google Shape;784;p16">
              <a:extLst>
                <a:ext uri="{FF2B5EF4-FFF2-40B4-BE49-F238E27FC236}">
                  <a16:creationId xmlns:a16="http://schemas.microsoft.com/office/drawing/2014/main" id="{973373AA-EA89-0F10-9DDF-35148CC38BC9}"/>
                </a:ext>
              </a:extLst>
            </p:cNvPr>
            <p:cNvSpPr/>
            <p:nvPr/>
          </p:nvSpPr>
          <p:spPr>
            <a:xfrm>
              <a:off x="2343965" y="3063255"/>
              <a:ext cx="119800" cy="101309"/>
            </a:xfrm>
            <a:custGeom>
              <a:avLst/>
              <a:gdLst/>
              <a:ahLst/>
              <a:cxnLst/>
              <a:rect l="l" t="t" r="r" b="b"/>
              <a:pathLst>
                <a:path w="3097" h="2619" extrusionOk="0">
                  <a:moveTo>
                    <a:pt x="1836" y="0"/>
                  </a:moveTo>
                  <a:cubicBezTo>
                    <a:pt x="1810" y="0"/>
                    <a:pt x="1783" y="1"/>
                    <a:pt x="1756" y="3"/>
                  </a:cubicBezTo>
                  <a:cubicBezTo>
                    <a:pt x="601" y="3"/>
                    <a:pt x="0" y="1389"/>
                    <a:pt x="832" y="2221"/>
                  </a:cubicBezTo>
                  <a:cubicBezTo>
                    <a:pt x="1106" y="2495"/>
                    <a:pt x="1444" y="2618"/>
                    <a:pt x="1775" y="2618"/>
                  </a:cubicBezTo>
                  <a:cubicBezTo>
                    <a:pt x="2451" y="2618"/>
                    <a:pt x="3097"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79" name="Google Shape;785;p16">
              <a:extLst>
                <a:ext uri="{FF2B5EF4-FFF2-40B4-BE49-F238E27FC236}">
                  <a16:creationId xmlns:a16="http://schemas.microsoft.com/office/drawing/2014/main" id="{8808F8B5-17D4-BEE9-7D62-292B29968FA4}"/>
                </a:ext>
              </a:extLst>
            </p:cNvPr>
            <p:cNvSpPr/>
            <p:nvPr/>
          </p:nvSpPr>
          <p:spPr>
            <a:xfrm>
              <a:off x="2485197" y="3063255"/>
              <a:ext cx="119800" cy="101309"/>
            </a:xfrm>
            <a:custGeom>
              <a:avLst/>
              <a:gdLst/>
              <a:ahLst/>
              <a:cxnLst/>
              <a:rect l="l" t="t" r="r" b="b"/>
              <a:pathLst>
                <a:path w="3097" h="2619" extrusionOk="0">
                  <a:moveTo>
                    <a:pt x="1836" y="0"/>
                  </a:moveTo>
                  <a:cubicBezTo>
                    <a:pt x="1810" y="0"/>
                    <a:pt x="1783" y="1"/>
                    <a:pt x="1757" y="3"/>
                  </a:cubicBezTo>
                  <a:cubicBezTo>
                    <a:pt x="601" y="3"/>
                    <a:pt x="0" y="1389"/>
                    <a:pt x="832" y="2221"/>
                  </a:cubicBezTo>
                  <a:cubicBezTo>
                    <a:pt x="1106" y="2495"/>
                    <a:pt x="1444" y="2618"/>
                    <a:pt x="1776" y="2618"/>
                  </a:cubicBezTo>
                  <a:cubicBezTo>
                    <a:pt x="2452" y="2618"/>
                    <a:pt x="3097"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80" name="Google Shape;786;p16">
              <a:extLst>
                <a:ext uri="{FF2B5EF4-FFF2-40B4-BE49-F238E27FC236}">
                  <a16:creationId xmlns:a16="http://schemas.microsoft.com/office/drawing/2014/main" id="{E7CFBA6F-DC8E-0798-3C23-789D651F4355}"/>
                </a:ext>
              </a:extLst>
            </p:cNvPr>
            <p:cNvSpPr/>
            <p:nvPr/>
          </p:nvSpPr>
          <p:spPr>
            <a:xfrm>
              <a:off x="2626429" y="3063332"/>
              <a:ext cx="119838" cy="101232"/>
            </a:xfrm>
            <a:custGeom>
              <a:avLst/>
              <a:gdLst/>
              <a:ahLst/>
              <a:cxnLst/>
              <a:rect l="l" t="t" r="r" b="b"/>
              <a:pathLst>
                <a:path w="3098" h="2617" extrusionOk="0">
                  <a:moveTo>
                    <a:pt x="1757" y="1"/>
                  </a:moveTo>
                  <a:cubicBezTo>
                    <a:pt x="601" y="1"/>
                    <a:pt x="1" y="1387"/>
                    <a:pt x="833" y="2219"/>
                  </a:cubicBezTo>
                  <a:cubicBezTo>
                    <a:pt x="1106" y="2493"/>
                    <a:pt x="1445"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81" name="Google Shape;787;p16">
              <a:extLst>
                <a:ext uri="{FF2B5EF4-FFF2-40B4-BE49-F238E27FC236}">
                  <a16:creationId xmlns:a16="http://schemas.microsoft.com/office/drawing/2014/main" id="{95A2686A-C019-254C-8F1E-FF9F2527EFF8}"/>
                </a:ext>
              </a:extLst>
            </p:cNvPr>
            <p:cNvSpPr/>
            <p:nvPr/>
          </p:nvSpPr>
          <p:spPr>
            <a:xfrm>
              <a:off x="2768163" y="3063294"/>
              <a:ext cx="121115" cy="102625"/>
            </a:xfrm>
            <a:custGeom>
              <a:avLst/>
              <a:gdLst/>
              <a:ahLst/>
              <a:cxnLst/>
              <a:rect l="l" t="t" r="r" b="b"/>
              <a:pathLst>
                <a:path w="3131" h="2653" extrusionOk="0">
                  <a:moveTo>
                    <a:pt x="1734" y="1"/>
                  </a:moveTo>
                  <a:cubicBezTo>
                    <a:pt x="570" y="1"/>
                    <a:pt x="1" y="1402"/>
                    <a:pt x="820" y="2266"/>
                  </a:cubicBezTo>
                  <a:cubicBezTo>
                    <a:pt x="1101" y="2533"/>
                    <a:pt x="1439" y="2652"/>
                    <a:pt x="1768" y="2652"/>
                  </a:cubicBezTo>
                  <a:cubicBezTo>
                    <a:pt x="2468" y="2652"/>
                    <a:pt x="3131" y="2113"/>
                    <a:pt x="3131" y="1296"/>
                  </a:cubicBezTo>
                  <a:cubicBezTo>
                    <a:pt x="3084" y="556"/>
                    <a:pt x="2530" y="2"/>
                    <a:pt x="1790" y="2"/>
                  </a:cubicBezTo>
                  <a:cubicBezTo>
                    <a:pt x="1771" y="1"/>
                    <a:pt x="1752" y="1"/>
                    <a:pt x="173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82" name="Google Shape;788;p16">
              <a:extLst>
                <a:ext uri="{FF2B5EF4-FFF2-40B4-BE49-F238E27FC236}">
                  <a16:creationId xmlns:a16="http://schemas.microsoft.com/office/drawing/2014/main" id="{D1B60C1A-A2B2-35AA-75A3-932ED6C5E795}"/>
                </a:ext>
              </a:extLst>
            </p:cNvPr>
            <p:cNvSpPr/>
            <p:nvPr/>
          </p:nvSpPr>
          <p:spPr>
            <a:xfrm>
              <a:off x="2910710" y="3063255"/>
              <a:ext cx="118020" cy="101309"/>
            </a:xfrm>
            <a:custGeom>
              <a:avLst/>
              <a:gdLst/>
              <a:ahLst/>
              <a:cxnLst/>
              <a:rect l="l" t="t" r="r" b="b"/>
              <a:pathLst>
                <a:path w="3051" h="2619" extrusionOk="0">
                  <a:moveTo>
                    <a:pt x="1831" y="0"/>
                  </a:moveTo>
                  <a:cubicBezTo>
                    <a:pt x="1807" y="0"/>
                    <a:pt x="1782" y="1"/>
                    <a:pt x="1756" y="3"/>
                  </a:cubicBezTo>
                  <a:cubicBezTo>
                    <a:pt x="555" y="3"/>
                    <a:pt x="0" y="1435"/>
                    <a:pt x="832" y="2221"/>
                  </a:cubicBezTo>
                  <a:cubicBezTo>
                    <a:pt x="1106" y="2495"/>
                    <a:pt x="1439" y="2618"/>
                    <a:pt x="1764" y="2618"/>
                  </a:cubicBezTo>
                  <a:cubicBezTo>
                    <a:pt x="2426" y="2618"/>
                    <a:pt x="3051" y="2103"/>
                    <a:pt x="3051" y="1297"/>
                  </a:cubicBezTo>
                  <a:cubicBezTo>
                    <a:pt x="3051" y="584"/>
                    <a:pt x="2492" y="0"/>
                    <a:pt x="18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83" name="Google Shape;789;p16">
              <a:extLst>
                <a:ext uri="{FF2B5EF4-FFF2-40B4-BE49-F238E27FC236}">
                  <a16:creationId xmlns:a16="http://schemas.microsoft.com/office/drawing/2014/main" id="{281CAA22-84EB-314C-DD0F-D245C02F4C3E}"/>
                </a:ext>
              </a:extLst>
            </p:cNvPr>
            <p:cNvSpPr/>
            <p:nvPr/>
          </p:nvSpPr>
          <p:spPr>
            <a:xfrm>
              <a:off x="3051942" y="3063255"/>
              <a:ext cx="119800" cy="101309"/>
            </a:xfrm>
            <a:custGeom>
              <a:avLst/>
              <a:gdLst/>
              <a:ahLst/>
              <a:cxnLst/>
              <a:rect l="l" t="t" r="r" b="b"/>
              <a:pathLst>
                <a:path w="3097" h="2619" extrusionOk="0">
                  <a:moveTo>
                    <a:pt x="1836" y="0"/>
                  </a:moveTo>
                  <a:cubicBezTo>
                    <a:pt x="1810" y="0"/>
                    <a:pt x="1783" y="1"/>
                    <a:pt x="1757" y="3"/>
                  </a:cubicBezTo>
                  <a:cubicBezTo>
                    <a:pt x="555" y="3"/>
                    <a:pt x="0" y="1389"/>
                    <a:pt x="832" y="2221"/>
                  </a:cubicBezTo>
                  <a:cubicBezTo>
                    <a:pt x="1106" y="2495"/>
                    <a:pt x="1444" y="2618"/>
                    <a:pt x="1776" y="2618"/>
                  </a:cubicBezTo>
                  <a:cubicBezTo>
                    <a:pt x="2452" y="2618"/>
                    <a:pt x="3097"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84" name="Google Shape;790;p16">
              <a:extLst>
                <a:ext uri="{FF2B5EF4-FFF2-40B4-BE49-F238E27FC236}">
                  <a16:creationId xmlns:a16="http://schemas.microsoft.com/office/drawing/2014/main" id="{DECC9A07-F003-59A8-30A6-EF87AB84FF9B}"/>
                </a:ext>
              </a:extLst>
            </p:cNvPr>
            <p:cNvSpPr/>
            <p:nvPr/>
          </p:nvSpPr>
          <p:spPr>
            <a:xfrm>
              <a:off x="3193174" y="3063332"/>
              <a:ext cx="119838" cy="101232"/>
            </a:xfrm>
            <a:custGeom>
              <a:avLst/>
              <a:gdLst/>
              <a:ahLst/>
              <a:cxnLst/>
              <a:rect l="l" t="t" r="r" b="b"/>
              <a:pathLst>
                <a:path w="3098" h="2617" extrusionOk="0">
                  <a:moveTo>
                    <a:pt x="1757" y="1"/>
                  </a:moveTo>
                  <a:cubicBezTo>
                    <a:pt x="601" y="1"/>
                    <a:pt x="1" y="1387"/>
                    <a:pt x="832" y="2219"/>
                  </a:cubicBezTo>
                  <a:cubicBezTo>
                    <a:pt x="1106" y="2493"/>
                    <a:pt x="1445"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85" name="Google Shape;791;p16">
              <a:extLst>
                <a:ext uri="{FF2B5EF4-FFF2-40B4-BE49-F238E27FC236}">
                  <a16:creationId xmlns:a16="http://schemas.microsoft.com/office/drawing/2014/main" id="{B0AD0502-7B73-237D-1D94-E1B6A19DDC61}"/>
                </a:ext>
              </a:extLst>
            </p:cNvPr>
            <p:cNvSpPr/>
            <p:nvPr/>
          </p:nvSpPr>
          <p:spPr>
            <a:xfrm>
              <a:off x="3334406" y="3063332"/>
              <a:ext cx="119838" cy="101232"/>
            </a:xfrm>
            <a:custGeom>
              <a:avLst/>
              <a:gdLst/>
              <a:ahLst/>
              <a:cxnLst/>
              <a:rect l="l" t="t" r="r" b="b"/>
              <a:pathLst>
                <a:path w="3098" h="2617" extrusionOk="0">
                  <a:moveTo>
                    <a:pt x="1803" y="1"/>
                  </a:moveTo>
                  <a:cubicBezTo>
                    <a:pt x="602" y="1"/>
                    <a:pt x="1" y="1387"/>
                    <a:pt x="833" y="2219"/>
                  </a:cubicBezTo>
                  <a:cubicBezTo>
                    <a:pt x="1106" y="2493"/>
                    <a:pt x="1445" y="2616"/>
                    <a:pt x="1776" y="2616"/>
                  </a:cubicBezTo>
                  <a:cubicBezTo>
                    <a:pt x="2452" y="2616"/>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86" name="Google Shape;792;p16">
              <a:extLst>
                <a:ext uri="{FF2B5EF4-FFF2-40B4-BE49-F238E27FC236}">
                  <a16:creationId xmlns:a16="http://schemas.microsoft.com/office/drawing/2014/main" id="{F82B16EB-9EFF-0445-F843-B919AE3B446F}"/>
                </a:ext>
              </a:extLst>
            </p:cNvPr>
            <p:cNvSpPr/>
            <p:nvPr/>
          </p:nvSpPr>
          <p:spPr>
            <a:xfrm>
              <a:off x="3476179" y="3063294"/>
              <a:ext cx="119297" cy="102625"/>
            </a:xfrm>
            <a:custGeom>
              <a:avLst/>
              <a:gdLst/>
              <a:ahLst/>
              <a:cxnLst/>
              <a:rect l="l" t="t" r="r" b="b"/>
              <a:pathLst>
                <a:path w="3084" h="2653" extrusionOk="0">
                  <a:moveTo>
                    <a:pt x="1733" y="1"/>
                  </a:moveTo>
                  <a:cubicBezTo>
                    <a:pt x="569" y="1"/>
                    <a:pt x="0" y="1402"/>
                    <a:pt x="819" y="2266"/>
                  </a:cubicBezTo>
                  <a:cubicBezTo>
                    <a:pt x="1085" y="2533"/>
                    <a:pt x="1413" y="2652"/>
                    <a:pt x="1736" y="2652"/>
                  </a:cubicBezTo>
                  <a:cubicBezTo>
                    <a:pt x="2421" y="2652"/>
                    <a:pt x="3083" y="2113"/>
                    <a:pt x="3083" y="1296"/>
                  </a:cubicBezTo>
                  <a:cubicBezTo>
                    <a:pt x="3083" y="556"/>
                    <a:pt x="2529" y="2"/>
                    <a:pt x="1789" y="2"/>
                  </a:cubicBezTo>
                  <a:cubicBezTo>
                    <a:pt x="1770"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87" name="Google Shape;793;p16">
              <a:extLst>
                <a:ext uri="{FF2B5EF4-FFF2-40B4-BE49-F238E27FC236}">
                  <a16:creationId xmlns:a16="http://schemas.microsoft.com/office/drawing/2014/main" id="{EC7BE4BD-8683-6DC2-EB70-FC60D0436629}"/>
                </a:ext>
              </a:extLst>
            </p:cNvPr>
            <p:cNvSpPr/>
            <p:nvPr/>
          </p:nvSpPr>
          <p:spPr>
            <a:xfrm>
              <a:off x="3618687" y="3063255"/>
              <a:ext cx="119800" cy="101309"/>
            </a:xfrm>
            <a:custGeom>
              <a:avLst/>
              <a:gdLst/>
              <a:ahLst/>
              <a:cxnLst/>
              <a:rect l="l" t="t" r="r" b="b"/>
              <a:pathLst>
                <a:path w="3097" h="2619" extrusionOk="0">
                  <a:moveTo>
                    <a:pt x="1836" y="0"/>
                  </a:moveTo>
                  <a:cubicBezTo>
                    <a:pt x="1810" y="0"/>
                    <a:pt x="1783" y="1"/>
                    <a:pt x="1757" y="3"/>
                  </a:cubicBezTo>
                  <a:cubicBezTo>
                    <a:pt x="555" y="3"/>
                    <a:pt x="0" y="1389"/>
                    <a:pt x="832" y="2221"/>
                  </a:cubicBezTo>
                  <a:cubicBezTo>
                    <a:pt x="1106" y="2495"/>
                    <a:pt x="1439" y="2618"/>
                    <a:pt x="1765" y="2618"/>
                  </a:cubicBezTo>
                  <a:cubicBezTo>
                    <a:pt x="2431" y="2618"/>
                    <a:pt x="3066"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88" name="Google Shape;794;p16">
              <a:extLst>
                <a:ext uri="{FF2B5EF4-FFF2-40B4-BE49-F238E27FC236}">
                  <a16:creationId xmlns:a16="http://schemas.microsoft.com/office/drawing/2014/main" id="{FE379962-9E92-8AD2-51DD-23525B24E4C9}"/>
                </a:ext>
              </a:extLst>
            </p:cNvPr>
            <p:cNvSpPr/>
            <p:nvPr/>
          </p:nvSpPr>
          <p:spPr>
            <a:xfrm>
              <a:off x="3759919" y="3063255"/>
              <a:ext cx="119800" cy="101309"/>
            </a:xfrm>
            <a:custGeom>
              <a:avLst/>
              <a:gdLst/>
              <a:ahLst/>
              <a:cxnLst/>
              <a:rect l="l" t="t" r="r" b="b"/>
              <a:pathLst>
                <a:path w="3097" h="2619" extrusionOk="0">
                  <a:moveTo>
                    <a:pt x="1836" y="0"/>
                  </a:moveTo>
                  <a:cubicBezTo>
                    <a:pt x="1810" y="0"/>
                    <a:pt x="1783" y="1"/>
                    <a:pt x="1757" y="3"/>
                  </a:cubicBezTo>
                  <a:cubicBezTo>
                    <a:pt x="601" y="3"/>
                    <a:pt x="0" y="1389"/>
                    <a:pt x="832" y="2221"/>
                  </a:cubicBezTo>
                  <a:cubicBezTo>
                    <a:pt x="1106" y="2495"/>
                    <a:pt x="1444" y="2618"/>
                    <a:pt x="1776" y="2618"/>
                  </a:cubicBezTo>
                  <a:cubicBezTo>
                    <a:pt x="2452" y="2618"/>
                    <a:pt x="3097"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89" name="Google Shape;795;p16">
              <a:extLst>
                <a:ext uri="{FF2B5EF4-FFF2-40B4-BE49-F238E27FC236}">
                  <a16:creationId xmlns:a16="http://schemas.microsoft.com/office/drawing/2014/main" id="{3945CC09-7AAE-63BC-2757-71E97B35175A}"/>
                </a:ext>
              </a:extLst>
            </p:cNvPr>
            <p:cNvSpPr/>
            <p:nvPr/>
          </p:nvSpPr>
          <p:spPr>
            <a:xfrm>
              <a:off x="3901151" y="3063332"/>
              <a:ext cx="119838" cy="101232"/>
            </a:xfrm>
            <a:custGeom>
              <a:avLst/>
              <a:gdLst/>
              <a:ahLst/>
              <a:cxnLst/>
              <a:rect l="l" t="t" r="r" b="b"/>
              <a:pathLst>
                <a:path w="3098" h="2617" extrusionOk="0">
                  <a:moveTo>
                    <a:pt x="1757" y="1"/>
                  </a:moveTo>
                  <a:cubicBezTo>
                    <a:pt x="601" y="1"/>
                    <a:pt x="1" y="1387"/>
                    <a:pt x="833" y="2219"/>
                  </a:cubicBezTo>
                  <a:cubicBezTo>
                    <a:pt x="1106" y="2493"/>
                    <a:pt x="1445"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90" name="Google Shape;796;p16">
              <a:extLst>
                <a:ext uri="{FF2B5EF4-FFF2-40B4-BE49-F238E27FC236}">
                  <a16:creationId xmlns:a16="http://schemas.microsoft.com/office/drawing/2014/main" id="{4EBFA504-EBC9-938E-2996-1C3508C12C50}"/>
                </a:ext>
              </a:extLst>
            </p:cNvPr>
            <p:cNvSpPr/>
            <p:nvPr/>
          </p:nvSpPr>
          <p:spPr>
            <a:xfrm>
              <a:off x="4042382" y="3063332"/>
              <a:ext cx="119838" cy="101232"/>
            </a:xfrm>
            <a:custGeom>
              <a:avLst/>
              <a:gdLst/>
              <a:ahLst/>
              <a:cxnLst/>
              <a:rect l="l" t="t" r="r" b="b"/>
              <a:pathLst>
                <a:path w="3098" h="2617" extrusionOk="0">
                  <a:moveTo>
                    <a:pt x="1757" y="1"/>
                  </a:moveTo>
                  <a:cubicBezTo>
                    <a:pt x="602" y="1"/>
                    <a:pt x="1" y="1387"/>
                    <a:pt x="833" y="2219"/>
                  </a:cubicBezTo>
                  <a:cubicBezTo>
                    <a:pt x="1106" y="2493"/>
                    <a:pt x="1445" y="2616"/>
                    <a:pt x="1776" y="2616"/>
                  </a:cubicBezTo>
                  <a:cubicBezTo>
                    <a:pt x="2452" y="2616"/>
                    <a:pt x="3097" y="2101"/>
                    <a:pt x="3097" y="1295"/>
                  </a:cubicBezTo>
                  <a:cubicBezTo>
                    <a:pt x="3097" y="555"/>
                    <a:pt x="2497"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91" name="Google Shape;797;p16">
              <a:extLst>
                <a:ext uri="{FF2B5EF4-FFF2-40B4-BE49-F238E27FC236}">
                  <a16:creationId xmlns:a16="http://schemas.microsoft.com/office/drawing/2014/main" id="{B3F8A16B-9414-E925-452C-3BBBD912BBB9}"/>
                </a:ext>
              </a:extLst>
            </p:cNvPr>
            <p:cNvSpPr/>
            <p:nvPr/>
          </p:nvSpPr>
          <p:spPr>
            <a:xfrm>
              <a:off x="4184156" y="3063294"/>
              <a:ext cx="121076" cy="102625"/>
            </a:xfrm>
            <a:custGeom>
              <a:avLst/>
              <a:gdLst/>
              <a:ahLst/>
              <a:cxnLst/>
              <a:rect l="l" t="t" r="r" b="b"/>
              <a:pathLst>
                <a:path w="3130" h="2653" extrusionOk="0">
                  <a:moveTo>
                    <a:pt x="1733" y="1"/>
                  </a:moveTo>
                  <a:cubicBezTo>
                    <a:pt x="569" y="1"/>
                    <a:pt x="0" y="1402"/>
                    <a:pt x="819" y="2266"/>
                  </a:cubicBezTo>
                  <a:cubicBezTo>
                    <a:pt x="1100" y="2533"/>
                    <a:pt x="1438" y="2652"/>
                    <a:pt x="1767" y="2652"/>
                  </a:cubicBezTo>
                  <a:cubicBezTo>
                    <a:pt x="2467" y="2652"/>
                    <a:pt x="3130" y="2113"/>
                    <a:pt x="3130" y="1296"/>
                  </a:cubicBezTo>
                  <a:cubicBezTo>
                    <a:pt x="3130" y="556"/>
                    <a:pt x="2529" y="2"/>
                    <a:pt x="1789" y="2"/>
                  </a:cubicBezTo>
                  <a:cubicBezTo>
                    <a:pt x="1770"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92" name="Google Shape;798;p16">
              <a:extLst>
                <a:ext uri="{FF2B5EF4-FFF2-40B4-BE49-F238E27FC236}">
                  <a16:creationId xmlns:a16="http://schemas.microsoft.com/office/drawing/2014/main" id="{A100246A-46EB-F4BE-8EA8-4F3D76EE29D7}"/>
                </a:ext>
              </a:extLst>
            </p:cNvPr>
            <p:cNvSpPr/>
            <p:nvPr/>
          </p:nvSpPr>
          <p:spPr>
            <a:xfrm>
              <a:off x="4326664" y="3063255"/>
              <a:ext cx="119800" cy="101309"/>
            </a:xfrm>
            <a:custGeom>
              <a:avLst/>
              <a:gdLst/>
              <a:ahLst/>
              <a:cxnLst/>
              <a:rect l="l" t="t" r="r" b="b"/>
              <a:pathLst>
                <a:path w="3097" h="2619" extrusionOk="0">
                  <a:moveTo>
                    <a:pt x="1836" y="0"/>
                  </a:moveTo>
                  <a:cubicBezTo>
                    <a:pt x="1810" y="0"/>
                    <a:pt x="1783" y="1"/>
                    <a:pt x="1757" y="3"/>
                  </a:cubicBezTo>
                  <a:cubicBezTo>
                    <a:pt x="555" y="3"/>
                    <a:pt x="0" y="1389"/>
                    <a:pt x="832" y="2221"/>
                  </a:cubicBezTo>
                  <a:cubicBezTo>
                    <a:pt x="1106" y="2495"/>
                    <a:pt x="1444" y="2618"/>
                    <a:pt x="1776" y="2618"/>
                  </a:cubicBezTo>
                  <a:cubicBezTo>
                    <a:pt x="2452" y="2618"/>
                    <a:pt x="3097"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93" name="Google Shape;799;p16">
              <a:extLst>
                <a:ext uri="{FF2B5EF4-FFF2-40B4-BE49-F238E27FC236}">
                  <a16:creationId xmlns:a16="http://schemas.microsoft.com/office/drawing/2014/main" id="{7C5C5AF4-35F1-881D-5E17-54C050296F9C}"/>
                </a:ext>
              </a:extLst>
            </p:cNvPr>
            <p:cNvSpPr/>
            <p:nvPr/>
          </p:nvSpPr>
          <p:spPr>
            <a:xfrm>
              <a:off x="4467896" y="3063468"/>
              <a:ext cx="119838" cy="101309"/>
            </a:xfrm>
            <a:custGeom>
              <a:avLst/>
              <a:gdLst/>
              <a:ahLst/>
              <a:cxnLst/>
              <a:rect l="l" t="t" r="r" b="b"/>
              <a:pathLst>
                <a:path w="3098" h="2619" extrusionOk="0">
                  <a:moveTo>
                    <a:pt x="1837" y="0"/>
                  </a:moveTo>
                  <a:cubicBezTo>
                    <a:pt x="1810" y="0"/>
                    <a:pt x="1784" y="1"/>
                    <a:pt x="1757" y="3"/>
                  </a:cubicBezTo>
                  <a:cubicBezTo>
                    <a:pt x="555" y="3"/>
                    <a:pt x="1" y="1389"/>
                    <a:pt x="832" y="2221"/>
                  </a:cubicBezTo>
                  <a:cubicBezTo>
                    <a:pt x="1106" y="2495"/>
                    <a:pt x="1440" y="2618"/>
                    <a:pt x="1766" y="2618"/>
                  </a:cubicBezTo>
                  <a:cubicBezTo>
                    <a:pt x="2431" y="2618"/>
                    <a:pt x="3066" y="2103"/>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94" name="Google Shape;800;p16">
              <a:extLst>
                <a:ext uri="{FF2B5EF4-FFF2-40B4-BE49-F238E27FC236}">
                  <a16:creationId xmlns:a16="http://schemas.microsoft.com/office/drawing/2014/main" id="{78F07EC6-F235-6EF7-4A22-65AA8054B6A8}"/>
                </a:ext>
              </a:extLst>
            </p:cNvPr>
            <p:cNvSpPr/>
            <p:nvPr/>
          </p:nvSpPr>
          <p:spPr>
            <a:xfrm>
              <a:off x="4609128" y="3063545"/>
              <a:ext cx="119838" cy="101232"/>
            </a:xfrm>
            <a:custGeom>
              <a:avLst/>
              <a:gdLst/>
              <a:ahLst/>
              <a:cxnLst/>
              <a:rect l="l" t="t" r="r" b="b"/>
              <a:pathLst>
                <a:path w="3098" h="2617" extrusionOk="0">
                  <a:moveTo>
                    <a:pt x="1803" y="1"/>
                  </a:moveTo>
                  <a:cubicBezTo>
                    <a:pt x="602" y="1"/>
                    <a:pt x="1" y="1387"/>
                    <a:pt x="833" y="2219"/>
                  </a:cubicBezTo>
                  <a:cubicBezTo>
                    <a:pt x="1106" y="2493"/>
                    <a:pt x="1445" y="2616"/>
                    <a:pt x="1776" y="2616"/>
                  </a:cubicBezTo>
                  <a:cubicBezTo>
                    <a:pt x="2452" y="2616"/>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95" name="Google Shape;801;p16">
              <a:extLst>
                <a:ext uri="{FF2B5EF4-FFF2-40B4-BE49-F238E27FC236}">
                  <a16:creationId xmlns:a16="http://schemas.microsoft.com/office/drawing/2014/main" id="{0BFBB56C-0B07-F289-1020-AF841B14596B}"/>
                </a:ext>
              </a:extLst>
            </p:cNvPr>
            <p:cNvSpPr/>
            <p:nvPr/>
          </p:nvSpPr>
          <p:spPr>
            <a:xfrm>
              <a:off x="4750359" y="3063545"/>
              <a:ext cx="119838" cy="101232"/>
            </a:xfrm>
            <a:custGeom>
              <a:avLst/>
              <a:gdLst/>
              <a:ahLst/>
              <a:cxnLst/>
              <a:rect l="l" t="t" r="r" b="b"/>
              <a:pathLst>
                <a:path w="3098" h="2617" extrusionOk="0">
                  <a:moveTo>
                    <a:pt x="1803" y="1"/>
                  </a:moveTo>
                  <a:cubicBezTo>
                    <a:pt x="602" y="1"/>
                    <a:pt x="1" y="1387"/>
                    <a:pt x="879" y="2219"/>
                  </a:cubicBezTo>
                  <a:cubicBezTo>
                    <a:pt x="1153" y="2493"/>
                    <a:pt x="1486" y="2616"/>
                    <a:pt x="1811" y="2616"/>
                  </a:cubicBezTo>
                  <a:cubicBezTo>
                    <a:pt x="2473" y="2616"/>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96" name="Google Shape;802;p16">
              <a:extLst>
                <a:ext uri="{FF2B5EF4-FFF2-40B4-BE49-F238E27FC236}">
                  <a16:creationId xmlns:a16="http://schemas.microsoft.com/office/drawing/2014/main" id="{BAD49F1F-3097-AF4C-3500-2058262034A0}"/>
                </a:ext>
              </a:extLst>
            </p:cNvPr>
            <p:cNvSpPr/>
            <p:nvPr/>
          </p:nvSpPr>
          <p:spPr>
            <a:xfrm>
              <a:off x="4892133" y="3063506"/>
              <a:ext cx="121076" cy="102625"/>
            </a:xfrm>
            <a:custGeom>
              <a:avLst/>
              <a:gdLst/>
              <a:ahLst/>
              <a:cxnLst/>
              <a:rect l="l" t="t" r="r" b="b"/>
              <a:pathLst>
                <a:path w="3130" h="2653" extrusionOk="0">
                  <a:moveTo>
                    <a:pt x="1733" y="1"/>
                  </a:moveTo>
                  <a:cubicBezTo>
                    <a:pt x="569" y="1"/>
                    <a:pt x="1" y="1402"/>
                    <a:pt x="865" y="2266"/>
                  </a:cubicBezTo>
                  <a:cubicBezTo>
                    <a:pt x="1131" y="2533"/>
                    <a:pt x="1459" y="2652"/>
                    <a:pt x="1782" y="2652"/>
                  </a:cubicBezTo>
                  <a:cubicBezTo>
                    <a:pt x="2467" y="2652"/>
                    <a:pt x="3130" y="2113"/>
                    <a:pt x="3130" y="1296"/>
                  </a:cubicBezTo>
                  <a:cubicBezTo>
                    <a:pt x="3130" y="556"/>
                    <a:pt x="2529" y="2"/>
                    <a:pt x="1790" y="2"/>
                  </a:cubicBezTo>
                  <a:cubicBezTo>
                    <a:pt x="1771"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97" name="Google Shape;803;p16">
              <a:extLst>
                <a:ext uri="{FF2B5EF4-FFF2-40B4-BE49-F238E27FC236}">
                  <a16:creationId xmlns:a16="http://schemas.microsoft.com/office/drawing/2014/main" id="{1C77DC48-AB71-C9E2-4A7C-200A8690CE46}"/>
                </a:ext>
              </a:extLst>
            </p:cNvPr>
            <p:cNvSpPr/>
            <p:nvPr/>
          </p:nvSpPr>
          <p:spPr>
            <a:xfrm>
              <a:off x="5034641" y="3063468"/>
              <a:ext cx="119800" cy="101309"/>
            </a:xfrm>
            <a:custGeom>
              <a:avLst/>
              <a:gdLst/>
              <a:ahLst/>
              <a:cxnLst/>
              <a:rect l="l" t="t" r="r" b="b"/>
              <a:pathLst>
                <a:path w="3097" h="2619" extrusionOk="0">
                  <a:moveTo>
                    <a:pt x="1837" y="0"/>
                  </a:moveTo>
                  <a:cubicBezTo>
                    <a:pt x="1810" y="0"/>
                    <a:pt x="1783" y="1"/>
                    <a:pt x="1757" y="3"/>
                  </a:cubicBezTo>
                  <a:cubicBezTo>
                    <a:pt x="601" y="3"/>
                    <a:pt x="0" y="1389"/>
                    <a:pt x="832" y="2221"/>
                  </a:cubicBezTo>
                  <a:cubicBezTo>
                    <a:pt x="1106" y="2495"/>
                    <a:pt x="1444" y="2618"/>
                    <a:pt x="1776" y="2618"/>
                  </a:cubicBezTo>
                  <a:cubicBezTo>
                    <a:pt x="2452" y="2618"/>
                    <a:pt x="3097" y="2103"/>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98" name="Google Shape;804;p16">
              <a:extLst>
                <a:ext uri="{FF2B5EF4-FFF2-40B4-BE49-F238E27FC236}">
                  <a16:creationId xmlns:a16="http://schemas.microsoft.com/office/drawing/2014/main" id="{C20B128B-38F9-F96A-FFCC-62DE3E3FFBD1}"/>
                </a:ext>
              </a:extLst>
            </p:cNvPr>
            <p:cNvSpPr/>
            <p:nvPr/>
          </p:nvSpPr>
          <p:spPr>
            <a:xfrm>
              <a:off x="5175873" y="3063255"/>
              <a:ext cx="119838" cy="101309"/>
            </a:xfrm>
            <a:custGeom>
              <a:avLst/>
              <a:gdLst/>
              <a:ahLst/>
              <a:cxnLst/>
              <a:rect l="l" t="t" r="r" b="b"/>
              <a:pathLst>
                <a:path w="3098" h="2619" extrusionOk="0">
                  <a:moveTo>
                    <a:pt x="1837" y="0"/>
                  </a:moveTo>
                  <a:cubicBezTo>
                    <a:pt x="1810" y="0"/>
                    <a:pt x="1784" y="1"/>
                    <a:pt x="1757" y="3"/>
                  </a:cubicBezTo>
                  <a:cubicBezTo>
                    <a:pt x="601" y="3"/>
                    <a:pt x="1" y="1389"/>
                    <a:pt x="833" y="2221"/>
                  </a:cubicBezTo>
                  <a:cubicBezTo>
                    <a:pt x="1106" y="2495"/>
                    <a:pt x="1445" y="2618"/>
                    <a:pt x="1776" y="2618"/>
                  </a:cubicBezTo>
                  <a:cubicBezTo>
                    <a:pt x="2452" y="2618"/>
                    <a:pt x="3097" y="2103"/>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699" name="Google Shape;805;p16">
              <a:extLst>
                <a:ext uri="{FF2B5EF4-FFF2-40B4-BE49-F238E27FC236}">
                  <a16:creationId xmlns:a16="http://schemas.microsoft.com/office/drawing/2014/main" id="{D9B8CEE9-1196-7BD8-B72F-A6B38F68C173}"/>
                </a:ext>
              </a:extLst>
            </p:cNvPr>
            <p:cNvSpPr/>
            <p:nvPr/>
          </p:nvSpPr>
          <p:spPr>
            <a:xfrm>
              <a:off x="5317105" y="3063332"/>
              <a:ext cx="119838" cy="101232"/>
            </a:xfrm>
            <a:custGeom>
              <a:avLst/>
              <a:gdLst/>
              <a:ahLst/>
              <a:cxnLst/>
              <a:rect l="l" t="t" r="r" b="b"/>
              <a:pathLst>
                <a:path w="3098" h="2617" extrusionOk="0">
                  <a:moveTo>
                    <a:pt x="1803" y="1"/>
                  </a:moveTo>
                  <a:cubicBezTo>
                    <a:pt x="602" y="1"/>
                    <a:pt x="1" y="1387"/>
                    <a:pt x="833" y="2219"/>
                  </a:cubicBezTo>
                  <a:cubicBezTo>
                    <a:pt x="1106" y="2493"/>
                    <a:pt x="1445" y="2616"/>
                    <a:pt x="1776" y="2616"/>
                  </a:cubicBezTo>
                  <a:cubicBezTo>
                    <a:pt x="2452" y="2616"/>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00" name="Google Shape;806;p16">
              <a:extLst>
                <a:ext uri="{FF2B5EF4-FFF2-40B4-BE49-F238E27FC236}">
                  <a16:creationId xmlns:a16="http://schemas.microsoft.com/office/drawing/2014/main" id="{BF1DDC74-1B11-A68C-C7F6-143560AF6245}"/>
                </a:ext>
              </a:extLst>
            </p:cNvPr>
            <p:cNvSpPr/>
            <p:nvPr/>
          </p:nvSpPr>
          <p:spPr>
            <a:xfrm>
              <a:off x="5460154" y="3063332"/>
              <a:ext cx="119800" cy="101232"/>
            </a:xfrm>
            <a:custGeom>
              <a:avLst/>
              <a:gdLst/>
              <a:ahLst/>
              <a:cxnLst/>
              <a:rect l="l" t="t" r="r" b="b"/>
              <a:pathLst>
                <a:path w="3097" h="2617" extrusionOk="0">
                  <a:moveTo>
                    <a:pt x="1756" y="1"/>
                  </a:moveTo>
                  <a:cubicBezTo>
                    <a:pt x="555" y="1"/>
                    <a:pt x="0" y="1387"/>
                    <a:pt x="832" y="2219"/>
                  </a:cubicBezTo>
                  <a:cubicBezTo>
                    <a:pt x="1106" y="2493"/>
                    <a:pt x="1439" y="2616"/>
                    <a:pt x="1765" y="2616"/>
                  </a:cubicBezTo>
                  <a:cubicBezTo>
                    <a:pt x="2431" y="2616"/>
                    <a:pt x="3066" y="2101"/>
                    <a:pt x="3097" y="1295"/>
                  </a:cubicBezTo>
                  <a:cubicBezTo>
                    <a:pt x="3097"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01" name="Google Shape;807;p16">
              <a:extLst>
                <a:ext uri="{FF2B5EF4-FFF2-40B4-BE49-F238E27FC236}">
                  <a16:creationId xmlns:a16="http://schemas.microsoft.com/office/drawing/2014/main" id="{465C8BE5-AA43-1600-F205-8CCABF067F52}"/>
                </a:ext>
              </a:extLst>
            </p:cNvPr>
            <p:cNvSpPr/>
            <p:nvPr/>
          </p:nvSpPr>
          <p:spPr>
            <a:xfrm>
              <a:off x="5601889" y="3063294"/>
              <a:ext cx="119297" cy="102625"/>
            </a:xfrm>
            <a:custGeom>
              <a:avLst/>
              <a:gdLst/>
              <a:ahLst/>
              <a:cxnLst/>
              <a:rect l="l" t="t" r="r" b="b"/>
              <a:pathLst>
                <a:path w="3084" h="2653" extrusionOk="0">
                  <a:moveTo>
                    <a:pt x="1687" y="1"/>
                  </a:moveTo>
                  <a:cubicBezTo>
                    <a:pt x="525" y="1"/>
                    <a:pt x="1" y="1402"/>
                    <a:pt x="819" y="2266"/>
                  </a:cubicBezTo>
                  <a:cubicBezTo>
                    <a:pt x="1086" y="2533"/>
                    <a:pt x="1413" y="2652"/>
                    <a:pt x="1736" y="2652"/>
                  </a:cubicBezTo>
                  <a:cubicBezTo>
                    <a:pt x="2422" y="2652"/>
                    <a:pt x="3084" y="2113"/>
                    <a:pt x="3084" y="1296"/>
                  </a:cubicBezTo>
                  <a:cubicBezTo>
                    <a:pt x="3084" y="556"/>
                    <a:pt x="2483" y="2"/>
                    <a:pt x="1744" y="2"/>
                  </a:cubicBezTo>
                  <a:cubicBezTo>
                    <a:pt x="1725" y="1"/>
                    <a:pt x="1706" y="1"/>
                    <a:pt x="168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02" name="Google Shape;808;p16">
              <a:extLst>
                <a:ext uri="{FF2B5EF4-FFF2-40B4-BE49-F238E27FC236}">
                  <a16:creationId xmlns:a16="http://schemas.microsoft.com/office/drawing/2014/main" id="{8AA8F5B2-98C9-D882-7DCD-EA517B0BBCE8}"/>
                </a:ext>
              </a:extLst>
            </p:cNvPr>
            <p:cNvSpPr/>
            <p:nvPr/>
          </p:nvSpPr>
          <p:spPr>
            <a:xfrm>
              <a:off x="5742618" y="3063255"/>
              <a:ext cx="119838" cy="101309"/>
            </a:xfrm>
            <a:custGeom>
              <a:avLst/>
              <a:gdLst/>
              <a:ahLst/>
              <a:cxnLst/>
              <a:rect l="l" t="t" r="r" b="b"/>
              <a:pathLst>
                <a:path w="3098" h="2619" extrusionOk="0">
                  <a:moveTo>
                    <a:pt x="1837" y="0"/>
                  </a:moveTo>
                  <a:cubicBezTo>
                    <a:pt x="1810" y="0"/>
                    <a:pt x="1784" y="1"/>
                    <a:pt x="1757" y="3"/>
                  </a:cubicBezTo>
                  <a:cubicBezTo>
                    <a:pt x="601" y="3"/>
                    <a:pt x="1" y="1389"/>
                    <a:pt x="832" y="2221"/>
                  </a:cubicBezTo>
                  <a:cubicBezTo>
                    <a:pt x="1106" y="2495"/>
                    <a:pt x="1445" y="2618"/>
                    <a:pt x="1776" y="2618"/>
                  </a:cubicBezTo>
                  <a:cubicBezTo>
                    <a:pt x="2452" y="2618"/>
                    <a:pt x="3097" y="2103"/>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03" name="Google Shape;809;p16">
              <a:extLst>
                <a:ext uri="{FF2B5EF4-FFF2-40B4-BE49-F238E27FC236}">
                  <a16:creationId xmlns:a16="http://schemas.microsoft.com/office/drawing/2014/main" id="{651ECB6E-AD02-1DDE-A825-6E8F31336CBA}"/>
                </a:ext>
              </a:extLst>
            </p:cNvPr>
            <p:cNvSpPr/>
            <p:nvPr/>
          </p:nvSpPr>
          <p:spPr>
            <a:xfrm>
              <a:off x="5883850" y="3063255"/>
              <a:ext cx="119838" cy="101309"/>
            </a:xfrm>
            <a:custGeom>
              <a:avLst/>
              <a:gdLst/>
              <a:ahLst/>
              <a:cxnLst/>
              <a:rect l="l" t="t" r="r" b="b"/>
              <a:pathLst>
                <a:path w="3098" h="2619" extrusionOk="0">
                  <a:moveTo>
                    <a:pt x="1878" y="0"/>
                  </a:moveTo>
                  <a:cubicBezTo>
                    <a:pt x="1853" y="0"/>
                    <a:pt x="1828" y="1"/>
                    <a:pt x="1803" y="3"/>
                  </a:cubicBezTo>
                  <a:cubicBezTo>
                    <a:pt x="602" y="3"/>
                    <a:pt x="1" y="1389"/>
                    <a:pt x="833" y="2221"/>
                  </a:cubicBezTo>
                  <a:cubicBezTo>
                    <a:pt x="1106" y="2495"/>
                    <a:pt x="1445" y="2618"/>
                    <a:pt x="1776" y="2618"/>
                  </a:cubicBezTo>
                  <a:cubicBezTo>
                    <a:pt x="2452" y="2618"/>
                    <a:pt x="3097" y="2103"/>
                    <a:pt x="3097" y="1297"/>
                  </a:cubicBezTo>
                  <a:cubicBezTo>
                    <a:pt x="3097" y="584"/>
                    <a:pt x="2539" y="0"/>
                    <a:pt x="18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04" name="Google Shape;810;p16">
              <a:extLst>
                <a:ext uri="{FF2B5EF4-FFF2-40B4-BE49-F238E27FC236}">
                  <a16:creationId xmlns:a16="http://schemas.microsoft.com/office/drawing/2014/main" id="{F87BB5F0-385B-44C6-C392-34B623C43EF3}"/>
                </a:ext>
              </a:extLst>
            </p:cNvPr>
            <p:cNvSpPr/>
            <p:nvPr/>
          </p:nvSpPr>
          <p:spPr>
            <a:xfrm>
              <a:off x="6025081" y="3063332"/>
              <a:ext cx="119838" cy="101232"/>
            </a:xfrm>
            <a:custGeom>
              <a:avLst/>
              <a:gdLst/>
              <a:ahLst/>
              <a:cxnLst/>
              <a:rect l="l" t="t" r="r" b="b"/>
              <a:pathLst>
                <a:path w="3098" h="2617" extrusionOk="0">
                  <a:moveTo>
                    <a:pt x="1803" y="1"/>
                  </a:moveTo>
                  <a:cubicBezTo>
                    <a:pt x="602" y="1"/>
                    <a:pt x="1" y="1387"/>
                    <a:pt x="879" y="2219"/>
                  </a:cubicBezTo>
                  <a:cubicBezTo>
                    <a:pt x="1153" y="2493"/>
                    <a:pt x="1486" y="2616"/>
                    <a:pt x="1811" y="2616"/>
                  </a:cubicBezTo>
                  <a:cubicBezTo>
                    <a:pt x="2473" y="2616"/>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05" name="Google Shape;811;p16">
              <a:extLst>
                <a:ext uri="{FF2B5EF4-FFF2-40B4-BE49-F238E27FC236}">
                  <a16:creationId xmlns:a16="http://schemas.microsoft.com/office/drawing/2014/main" id="{6C0E6510-4A6B-8963-AEB3-F3C5478E32E6}"/>
                </a:ext>
              </a:extLst>
            </p:cNvPr>
            <p:cNvSpPr/>
            <p:nvPr/>
          </p:nvSpPr>
          <p:spPr>
            <a:xfrm>
              <a:off x="6168131" y="3063332"/>
              <a:ext cx="119800" cy="101232"/>
            </a:xfrm>
            <a:custGeom>
              <a:avLst/>
              <a:gdLst/>
              <a:ahLst/>
              <a:cxnLst/>
              <a:rect l="l" t="t" r="r" b="b"/>
              <a:pathLst>
                <a:path w="3097" h="2617" extrusionOk="0">
                  <a:moveTo>
                    <a:pt x="1757" y="1"/>
                  </a:moveTo>
                  <a:cubicBezTo>
                    <a:pt x="555" y="1"/>
                    <a:pt x="0" y="1387"/>
                    <a:pt x="832" y="2219"/>
                  </a:cubicBezTo>
                  <a:cubicBezTo>
                    <a:pt x="1106" y="2493"/>
                    <a:pt x="1444" y="2616"/>
                    <a:pt x="1775" y="2616"/>
                  </a:cubicBezTo>
                  <a:cubicBezTo>
                    <a:pt x="2451"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06" name="Google Shape;812;p16">
              <a:extLst>
                <a:ext uri="{FF2B5EF4-FFF2-40B4-BE49-F238E27FC236}">
                  <a16:creationId xmlns:a16="http://schemas.microsoft.com/office/drawing/2014/main" id="{222B9E8C-AC25-7843-1D3D-62D31408627D}"/>
                </a:ext>
              </a:extLst>
            </p:cNvPr>
            <p:cNvSpPr/>
            <p:nvPr/>
          </p:nvSpPr>
          <p:spPr>
            <a:xfrm>
              <a:off x="6309866" y="3063294"/>
              <a:ext cx="119336" cy="102625"/>
            </a:xfrm>
            <a:custGeom>
              <a:avLst/>
              <a:gdLst/>
              <a:ahLst/>
              <a:cxnLst/>
              <a:rect l="l" t="t" r="r" b="b"/>
              <a:pathLst>
                <a:path w="3085" h="2653" extrusionOk="0">
                  <a:moveTo>
                    <a:pt x="1689" y="1"/>
                  </a:moveTo>
                  <a:cubicBezTo>
                    <a:pt x="570" y="1"/>
                    <a:pt x="1" y="1402"/>
                    <a:pt x="819" y="2266"/>
                  </a:cubicBezTo>
                  <a:cubicBezTo>
                    <a:pt x="1086" y="2533"/>
                    <a:pt x="1413" y="2652"/>
                    <a:pt x="1736" y="2652"/>
                  </a:cubicBezTo>
                  <a:cubicBezTo>
                    <a:pt x="2422" y="2652"/>
                    <a:pt x="3084" y="2113"/>
                    <a:pt x="3084" y="1296"/>
                  </a:cubicBezTo>
                  <a:cubicBezTo>
                    <a:pt x="3084" y="556"/>
                    <a:pt x="2483" y="2"/>
                    <a:pt x="1744" y="2"/>
                  </a:cubicBezTo>
                  <a:cubicBezTo>
                    <a:pt x="1725" y="1"/>
                    <a:pt x="1707" y="1"/>
                    <a:pt x="168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07" name="Google Shape;813;p16">
              <a:extLst>
                <a:ext uri="{FF2B5EF4-FFF2-40B4-BE49-F238E27FC236}">
                  <a16:creationId xmlns:a16="http://schemas.microsoft.com/office/drawing/2014/main" id="{EBD5E787-E929-83AE-CC84-071BF875133D}"/>
                </a:ext>
              </a:extLst>
            </p:cNvPr>
            <p:cNvSpPr/>
            <p:nvPr/>
          </p:nvSpPr>
          <p:spPr>
            <a:xfrm>
              <a:off x="6450595" y="3063255"/>
              <a:ext cx="119838" cy="101309"/>
            </a:xfrm>
            <a:custGeom>
              <a:avLst/>
              <a:gdLst/>
              <a:ahLst/>
              <a:cxnLst/>
              <a:rect l="l" t="t" r="r" b="b"/>
              <a:pathLst>
                <a:path w="3098" h="2619" extrusionOk="0">
                  <a:moveTo>
                    <a:pt x="1837" y="0"/>
                  </a:moveTo>
                  <a:cubicBezTo>
                    <a:pt x="1810" y="0"/>
                    <a:pt x="1784" y="1"/>
                    <a:pt x="1757" y="3"/>
                  </a:cubicBezTo>
                  <a:cubicBezTo>
                    <a:pt x="601" y="3"/>
                    <a:pt x="1" y="1389"/>
                    <a:pt x="833" y="2221"/>
                  </a:cubicBezTo>
                  <a:cubicBezTo>
                    <a:pt x="1106" y="2495"/>
                    <a:pt x="1445" y="2618"/>
                    <a:pt x="1776" y="2618"/>
                  </a:cubicBezTo>
                  <a:cubicBezTo>
                    <a:pt x="2452" y="2618"/>
                    <a:pt x="3097" y="2103"/>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08" name="Google Shape;814;p16">
              <a:extLst>
                <a:ext uri="{FF2B5EF4-FFF2-40B4-BE49-F238E27FC236}">
                  <a16:creationId xmlns:a16="http://schemas.microsoft.com/office/drawing/2014/main" id="{D12ADC1A-1383-9D2C-7A28-83B8146AEF22}"/>
                </a:ext>
              </a:extLst>
            </p:cNvPr>
            <p:cNvSpPr/>
            <p:nvPr/>
          </p:nvSpPr>
          <p:spPr>
            <a:xfrm>
              <a:off x="6591827" y="3063255"/>
              <a:ext cx="119838" cy="101309"/>
            </a:xfrm>
            <a:custGeom>
              <a:avLst/>
              <a:gdLst/>
              <a:ahLst/>
              <a:cxnLst/>
              <a:rect l="l" t="t" r="r" b="b"/>
              <a:pathLst>
                <a:path w="3098" h="2619" extrusionOk="0">
                  <a:moveTo>
                    <a:pt x="1878" y="0"/>
                  </a:moveTo>
                  <a:cubicBezTo>
                    <a:pt x="1853" y="0"/>
                    <a:pt x="1828" y="1"/>
                    <a:pt x="1803" y="3"/>
                  </a:cubicBezTo>
                  <a:cubicBezTo>
                    <a:pt x="602" y="3"/>
                    <a:pt x="1" y="1389"/>
                    <a:pt x="833" y="2221"/>
                  </a:cubicBezTo>
                  <a:cubicBezTo>
                    <a:pt x="1106" y="2495"/>
                    <a:pt x="1445" y="2618"/>
                    <a:pt x="1776" y="2618"/>
                  </a:cubicBezTo>
                  <a:cubicBezTo>
                    <a:pt x="2452" y="2618"/>
                    <a:pt x="3097" y="2103"/>
                    <a:pt x="3097" y="1297"/>
                  </a:cubicBezTo>
                  <a:cubicBezTo>
                    <a:pt x="3097" y="584"/>
                    <a:pt x="2539" y="0"/>
                    <a:pt x="18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09" name="Google Shape;815;p16">
              <a:extLst>
                <a:ext uri="{FF2B5EF4-FFF2-40B4-BE49-F238E27FC236}">
                  <a16:creationId xmlns:a16="http://schemas.microsoft.com/office/drawing/2014/main" id="{AFA2A69B-631C-885E-2296-E493BFE78397}"/>
                </a:ext>
              </a:extLst>
            </p:cNvPr>
            <p:cNvSpPr/>
            <p:nvPr/>
          </p:nvSpPr>
          <p:spPr>
            <a:xfrm>
              <a:off x="6734876" y="3063332"/>
              <a:ext cx="119800" cy="101232"/>
            </a:xfrm>
            <a:custGeom>
              <a:avLst/>
              <a:gdLst/>
              <a:ahLst/>
              <a:cxnLst/>
              <a:rect l="l" t="t" r="r" b="b"/>
              <a:pathLst>
                <a:path w="3097" h="2617" extrusionOk="0">
                  <a:moveTo>
                    <a:pt x="1756" y="1"/>
                  </a:moveTo>
                  <a:cubicBezTo>
                    <a:pt x="555" y="1"/>
                    <a:pt x="0" y="1387"/>
                    <a:pt x="832" y="2219"/>
                  </a:cubicBezTo>
                  <a:cubicBezTo>
                    <a:pt x="1106" y="2493"/>
                    <a:pt x="1439" y="2616"/>
                    <a:pt x="1765" y="2616"/>
                  </a:cubicBezTo>
                  <a:cubicBezTo>
                    <a:pt x="2431" y="2616"/>
                    <a:pt x="3066" y="2101"/>
                    <a:pt x="3097" y="1295"/>
                  </a:cubicBezTo>
                  <a:cubicBezTo>
                    <a:pt x="3051"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10" name="Google Shape;816;p16">
              <a:extLst>
                <a:ext uri="{FF2B5EF4-FFF2-40B4-BE49-F238E27FC236}">
                  <a16:creationId xmlns:a16="http://schemas.microsoft.com/office/drawing/2014/main" id="{B32F1765-2E88-BE84-F0DE-A8AD69CAB8B0}"/>
                </a:ext>
              </a:extLst>
            </p:cNvPr>
            <p:cNvSpPr/>
            <p:nvPr/>
          </p:nvSpPr>
          <p:spPr>
            <a:xfrm>
              <a:off x="6876108" y="3063255"/>
              <a:ext cx="119800" cy="101309"/>
            </a:xfrm>
            <a:custGeom>
              <a:avLst/>
              <a:gdLst/>
              <a:ahLst/>
              <a:cxnLst/>
              <a:rect l="l" t="t" r="r" b="b"/>
              <a:pathLst>
                <a:path w="3097" h="2619" extrusionOk="0">
                  <a:moveTo>
                    <a:pt x="1836" y="0"/>
                  </a:moveTo>
                  <a:cubicBezTo>
                    <a:pt x="1810" y="0"/>
                    <a:pt x="1783" y="1"/>
                    <a:pt x="1757" y="3"/>
                  </a:cubicBezTo>
                  <a:cubicBezTo>
                    <a:pt x="601" y="3"/>
                    <a:pt x="0" y="1389"/>
                    <a:pt x="832" y="2221"/>
                  </a:cubicBezTo>
                  <a:cubicBezTo>
                    <a:pt x="1106" y="2495"/>
                    <a:pt x="1444" y="2618"/>
                    <a:pt x="1776" y="2618"/>
                  </a:cubicBezTo>
                  <a:cubicBezTo>
                    <a:pt x="2452" y="2618"/>
                    <a:pt x="3097"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11" name="Google Shape;817;p16">
              <a:extLst>
                <a:ext uri="{FF2B5EF4-FFF2-40B4-BE49-F238E27FC236}">
                  <a16:creationId xmlns:a16="http://schemas.microsoft.com/office/drawing/2014/main" id="{278C1DC2-125B-E335-6191-EBCFB280A8F9}"/>
                </a:ext>
              </a:extLst>
            </p:cNvPr>
            <p:cNvSpPr/>
            <p:nvPr/>
          </p:nvSpPr>
          <p:spPr>
            <a:xfrm>
              <a:off x="7017340" y="3063332"/>
              <a:ext cx="119838" cy="101232"/>
            </a:xfrm>
            <a:custGeom>
              <a:avLst/>
              <a:gdLst/>
              <a:ahLst/>
              <a:cxnLst/>
              <a:rect l="l" t="t" r="r" b="b"/>
              <a:pathLst>
                <a:path w="3098" h="2617" extrusionOk="0">
                  <a:moveTo>
                    <a:pt x="1757" y="1"/>
                  </a:moveTo>
                  <a:cubicBezTo>
                    <a:pt x="601" y="1"/>
                    <a:pt x="1" y="1387"/>
                    <a:pt x="832" y="2219"/>
                  </a:cubicBezTo>
                  <a:cubicBezTo>
                    <a:pt x="1106" y="2493"/>
                    <a:pt x="1445"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12" name="Google Shape;818;p16">
              <a:extLst>
                <a:ext uri="{FF2B5EF4-FFF2-40B4-BE49-F238E27FC236}">
                  <a16:creationId xmlns:a16="http://schemas.microsoft.com/office/drawing/2014/main" id="{FB37CBAF-EA42-0953-A7EF-3D2A6B887019}"/>
                </a:ext>
              </a:extLst>
            </p:cNvPr>
            <p:cNvSpPr/>
            <p:nvPr/>
          </p:nvSpPr>
          <p:spPr>
            <a:xfrm>
              <a:off x="7158572" y="3063255"/>
              <a:ext cx="119838" cy="101309"/>
            </a:xfrm>
            <a:custGeom>
              <a:avLst/>
              <a:gdLst/>
              <a:ahLst/>
              <a:cxnLst/>
              <a:rect l="l" t="t" r="r" b="b"/>
              <a:pathLst>
                <a:path w="3098" h="2619" extrusionOk="0">
                  <a:moveTo>
                    <a:pt x="1837" y="0"/>
                  </a:moveTo>
                  <a:cubicBezTo>
                    <a:pt x="1810" y="0"/>
                    <a:pt x="1784" y="1"/>
                    <a:pt x="1757" y="3"/>
                  </a:cubicBezTo>
                  <a:cubicBezTo>
                    <a:pt x="602" y="3"/>
                    <a:pt x="1" y="1389"/>
                    <a:pt x="833" y="2221"/>
                  </a:cubicBezTo>
                  <a:cubicBezTo>
                    <a:pt x="1106" y="2495"/>
                    <a:pt x="1445" y="2618"/>
                    <a:pt x="1776" y="2618"/>
                  </a:cubicBezTo>
                  <a:cubicBezTo>
                    <a:pt x="2452" y="2618"/>
                    <a:pt x="3097" y="2103"/>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13" name="Google Shape;819;p16">
              <a:extLst>
                <a:ext uri="{FF2B5EF4-FFF2-40B4-BE49-F238E27FC236}">
                  <a16:creationId xmlns:a16="http://schemas.microsoft.com/office/drawing/2014/main" id="{9CD18BF3-2EAF-2271-B85E-3377930DC76C}"/>
                </a:ext>
              </a:extLst>
            </p:cNvPr>
            <p:cNvSpPr/>
            <p:nvPr/>
          </p:nvSpPr>
          <p:spPr>
            <a:xfrm>
              <a:off x="7299804" y="3063255"/>
              <a:ext cx="119838" cy="101309"/>
            </a:xfrm>
            <a:custGeom>
              <a:avLst/>
              <a:gdLst/>
              <a:ahLst/>
              <a:cxnLst/>
              <a:rect l="l" t="t" r="r" b="b"/>
              <a:pathLst>
                <a:path w="3098" h="2619" extrusionOk="0">
                  <a:moveTo>
                    <a:pt x="1883" y="0"/>
                  </a:moveTo>
                  <a:cubicBezTo>
                    <a:pt x="1857" y="0"/>
                    <a:pt x="1830" y="1"/>
                    <a:pt x="1803" y="3"/>
                  </a:cubicBezTo>
                  <a:cubicBezTo>
                    <a:pt x="602" y="3"/>
                    <a:pt x="1" y="1389"/>
                    <a:pt x="879" y="2221"/>
                  </a:cubicBezTo>
                  <a:cubicBezTo>
                    <a:pt x="1153" y="2495"/>
                    <a:pt x="1486" y="2618"/>
                    <a:pt x="1811" y="2618"/>
                  </a:cubicBezTo>
                  <a:cubicBezTo>
                    <a:pt x="2473" y="2618"/>
                    <a:pt x="3097" y="2103"/>
                    <a:pt x="3097" y="1297"/>
                  </a:cubicBezTo>
                  <a:cubicBezTo>
                    <a:pt x="3097" y="584"/>
                    <a:pt x="2582" y="0"/>
                    <a:pt x="188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14" name="Google Shape;820;p16">
              <a:extLst>
                <a:ext uri="{FF2B5EF4-FFF2-40B4-BE49-F238E27FC236}">
                  <a16:creationId xmlns:a16="http://schemas.microsoft.com/office/drawing/2014/main" id="{FA8CE219-30A2-F861-3F3F-A18240BDB576}"/>
                </a:ext>
              </a:extLst>
            </p:cNvPr>
            <p:cNvSpPr/>
            <p:nvPr/>
          </p:nvSpPr>
          <p:spPr>
            <a:xfrm>
              <a:off x="7442853" y="3063332"/>
              <a:ext cx="119800" cy="101232"/>
            </a:xfrm>
            <a:custGeom>
              <a:avLst/>
              <a:gdLst/>
              <a:ahLst/>
              <a:cxnLst/>
              <a:rect l="l" t="t" r="r" b="b"/>
              <a:pathLst>
                <a:path w="3097" h="2617" extrusionOk="0">
                  <a:moveTo>
                    <a:pt x="1757" y="1"/>
                  </a:moveTo>
                  <a:cubicBezTo>
                    <a:pt x="555" y="1"/>
                    <a:pt x="0" y="1387"/>
                    <a:pt x="832" y="2219"/>
                  </a:cubicBezTo>
                  <a:cubicBezTo>
                    <a:pt x="1106" y="2493"/>
                    <a:pt x="1444" y="2616"/>
                    <a:pt x="1775" y="2616"/>
                  </a:cubicBezTo>
                  <a:cubicBezTo>
                    <a:pt x="2451"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15" name="Google Shape;821;p16">
              <a:extLst>
                <a:ext uri="{FF2B5EF4-FFF2-40B4-BE49-F238E27FC236}">
                  <a16:creationId xmlns:a16="http://schemas.microsoft.com/office/drawing/2014/main" id="{EFA010AF-6933-0E49-F3B6-BF16AA4B9BBF}"/>
                </a:ext>
              </a:extLst>
            </p:cNvPr>
            <p:cNvSpPr/>
            <p:nvPr/>
          </p:nvSpPr>
          <p:spPr>
            <a:xfrm>
              <a:off x="8009599" y="3063255"/>
              <a:ext cx="119800" cy="101309"/>
            </a:xfrm>
            <a:custGeom>
              <a:avLst/>
              <a:gdLst/>
              <a:ahLst/>
              <a:cxnLst/>
              <a:rect l="l" t="t" r="r" b="b"/>
              <a:pathLst>
                <a:path w="3097" h="2619" extrusionOk="0">
                  <a:moveTo>
                    <a:pt x="1836" y="0"/>
                  </a:moveTo>
                  <a:cubicBezTo>
                    <a:pt x="1810" y="0"/>
                    <a:pt x="1783" y="1"/>
                    <a:pt x="1756" y="3"/>
                  </a:cubicBezTo>
                  <a:cubicBezTo>
                    <a:pt x="555" y="3"/>
                    <a:pt x="0" y="1389"/>
                    <a:pt x="832" y="2221"/>
                  </a:cubicBezTo>
                  <a:cubicBezTo>
                    <a:pt x="1106" y="2495"/>
                    <a:pt x="1444" y="2618"/>
                    <a:pt x="1775" y="2618"/>
                  </a:cubicBezTo>
                  <a:cubicBezTo>
                    <a:pt x="2451" y="2618"/>
                    <a:pt x="3097"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16" name="Google Shape;822;p16">
              <a:extLst>
                <a:ext uri="{FF2B5EF4-FFF2-40B4-BE49-F238E27FC236}">
                  <a16:creationId xmlns:a16="http://schemas.microsoft.com/office/drawing/2014/main" id="{1E325329-F7D9-BC62-BBC3-FC42D5A5A959}"/>
                </a:ext>
              </a:extLst>
            </p:cNvPr>
            <p:cNvSpPr/>
            <p:nvPr/>
          </p:nvSpPr>
          <p:spPr>
            <a:xfrm>
              <a:off x="8150830" y="3063255"/>
              <a:ext cx="119800" cy="101309"/>
            </a:xfrm>
            <a:custGeom>
              <a:avLst/>
              <a:gdLst/>
              <a:ahLst/>
              <a:cxnLst/>
              <a:rect l="l" t="t" r="r" b="b"/>
              <a:pathLst>
                <a:path w="3097" h="2619" extrusionOk="0">
                  <a:moveTo>
                    <a:pt x="1836" y="0"/>
                  </a:moveTo>
                  <a:cubicBezTo>
                    <a:pt x="1810" y="0"/>
                    <a:pt x="1783" y="1"/>
                    <a:pt x="1757" y="3"/>
                  </a:cubicBezTo>
                  <a:cubicBezTo>
                    <a:pt x="601" y="3"/>
                    <a:pt x="0" y="1389"/>
                    <a:pt x="832" y="2221"/>
                  </a:cubicBezTo>
                  <a:cubicBezTo>
                    <a:pt x="1106" y="2495"/>
                    <a:pt x="1444" y="2618"/>
                    <a:pt x="1776" y="2618"/>
                  </a:cubicBezTo>
                  <a:cubicBezTo>
                    <a:pt x="2452" y="2618"/>
                    <a:pt x="3097"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17" name="Google Shape;823;p16">
              <a:extLst>
                <a:ext uri="{FF2B5EF4-FFF2-40B4-BE49-F238E27FC236}">
                  <a16:creationId xmlns:a16="http://schemas.microsoft.com/office/drawing/2014/main" id="{B87623A5-ED91-CEF8-4C68-8D251E4F5C68}"/>
                </a:ext>
              </a:extLst>
            </p:cNvPr>
            <p:cNvSpPr/>
            <p:nvPr/>
          </p:nvSpPr>
          <p:spPr>
            <a:xfrm>
              <a:off x="8292062" y="3063332"/>
              <a:ext cx="119838" cy="101232"/>
            </a:xfrm>
            <a:custGeom>
              <a:avLst/>
              <a:gdLst/>
              <a:ahLst/>
              <a:cxnLst/>
              <a:rect l="l" t="t" r="r" b="b"/>
              <a:pathLst>
                <a:path w="3098" h="2617" extrusionOk="0">
                  <a:moveTo>
                    <a:pt x="1757" y="1"/>
                  </a:moveTo>
                  <a:cubicBezTo>
                    <a:pt x="601" y="1"/>
                    <a:pt x="1" y="1387"/>
                    <a:pt x="832" y="2219"/>
                  </a:cubicBezTo>
                  <a:cubicBezTo>
                    <a:pt x="1106" y="2493"/>
                    <a:pt x="1445"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18" name="Google Shape;824;p16">
              <a:extLst>
                <a:ext uri="{FF2B5EF4-FFF2-40B4-BE49-F238E27FC236}">
                  <a16:creationId xmlns:a16="http://schemas.microsoft.com/office/drawing/2014/main" id="{E000DF86-73E1-7B1F-B6B8-FA9CA34A9142}"/>
                </a:ext>
              </a:extLst>
            </p:cNvPr>
            <p:cNvSpPr/>
            <p:nvPr/>
          </p:nvSpPr>
          <p:spPr>
            <a:xfrm>
              <a:off x="1069243" y="3204564"/>
              <a:ext cx="119800" cy="102586"/>
            </a:xfrm>
            <a:custGeom>
              <a:avLst/>
              <a:gdLst/>
              <a:ahLst/>
              <a:cxnLst/>
              <a:rect l="l" t="t" r="r" b="b"/>
              <a:pathLst>
                <a:path w="3097" h="2652" extrusionOk="0">
                  <a:moveTo>
                    <a:pt x="1756" y="1"/>
                  </a:moveTo>
                  <a:cubicBezTo>
                    <a:pt x="555" y="1"/>
                    <a:pt x="0" y="1434"/>
                    <a:pt x="832" y="2266"/>
                  </a:cubicBezTo>
                  <a:cubicBezTo>
                    <a:pt x="1098" y="2532"/>
                    <a:pt x="1426" y="2651"/>
                    <a:pt x="1749" y="2651"/>
                  </a:cubicBezTo>
                  <a:cubicBezTo>
                    <a:pt x="2434" y="2651"/>
                    <a:pt x="3097" y="2112"/>
                    <a:pt x="3097" y="1295"/>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19" name="Google Shape;825;p16">
              <a:extLst>
                <a:ext uri="{FF2B5EF4-FFF2-40B4-BE49-F238E27FC236}">
                  <a16:creationId xmlns:a16="http://schemas.microsoft.com/office/drawing/2014/main" id="{C2B01907-A9EC-06C6-196A-C1C26EF3F98A}"/>
                </a:ext>
              </a:extLst>
            </p:cNvPr>
            <p:cNvSpPr/>
            <p:nvPr/>
          </p:nvSpPr>
          <p:spPr>
            <a:xfrm>
              <a:off x="1210978" y="3204526"/>
              <a:ext cx="119297" cy="102083"/>
            </a:xfrm>
            <a:custGeom>
              <a:avLst/>
              <a:gdLst/>
              <a:ahLst/>
              <a:cxnLst/>
              <a:rect l="l" t="t" r="r" b="b"/>
              <a:pathLst>
                <a:path w="3084" h="2639" extrusionOk="0">
                  <a:moveTo>
                    <a:pt x="1733" y="1"/>
                  </a:moveTo>
                  <a:cubicBezTo>
                    <a:pt x="570" y="1"/>
                    <a:pt x="1" y="1402"/>
                    <a:pt x="819" y="2220"/>
                  </a:cubicBezTo>
                  <a:cubicBezTo>
                    <a:pt x="1093" y="2509"/>
                    <a:pt x="1432" y="2638"/>
                    <a:pt x="1763" y="2638"/>
                  </a:cubicBezTo>
                  <a:cubicBezTo>
                    <a:pt x="2439" y="2638"/>
                    <a:pt x="3084" y="2102"/>
                    <a:pt x="3084" y="1296"/>
                  </a:cubicBezTo>
                  <a:cubicBezTo>
                    <a:pt x="3084" y="603"/>
                    <a:pt x="2483" y="2"/>
                    <a:pt x="1790" y="2"/>
                  </a:cubicBezTo>
                  <a:cubicBezTo>
                    <a:pt x="1771"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20" name="Google Shape;826;p16">
              <a:extLst>
                <a:ext uri="{FF2B5EF4-FFF2-40B4-BE49-F238E27FC236}">
                  <a16:creationId xmlns:a16="http://schemas.microsoft.com/office/drawing/2014/main" id="{7D3689A1-BBA6-90C7-FE1B-C78E7100E49B}"/>
                </a:ext>
              </a:extLst>
            </p:cNvPr>
            <p:cNvSpPr/>
            <p:nvPr/>
          </p:nvSpPr>
          <p:spPr>
            <a:xfrm>
              <a:off x="1351706" y="3204564"/>
              <a:ext cx="119838" cy="102586"/>
            </a:xfrm>
            <a:custGeom>
              <a:avLst/>
              <a:gdLst/>
              <a:ahLst/>
              <a:cxnLst/>
              <a:rect l="l" t="t" r="r" b="b"/>
              <a:pathLst>
                <a:path w="3098" h="2652" extrusionOk="0">
                  <a:moveTo>
                    <a:pt x="1757" y="1"/>
                  </a:moveTo>
                  <a:cubicBezTo>
                    <a:pt x="601" y="1"/>
                    <a:pt x="1" y="1434"/>
                    <a:pt x="832"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21" name="Google Shape;827;p16">
              <a:extLst>
                <a:ext uri="{FF2B5EF4-FFF2-40B4-BE49-F238E27FC236}">
                  <a16:creationId xmlns:a16="http://schemas.microsoft.com/office/drawing/2014/main" id="{6EEA8511-CDAB-5B84-AF50-B82BFCCEF071}"/>
                </a:ext>
              </a:extLst>
            </p:cNvPr>
            <p:cNvSpPr/>
            <p:nvPr/>
          </p:nvSpPr>
          <p:spPr>
            <a:xfrm>
              <a:off x="1492938" y="3204564"/>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22" name="Google Shape;828;p16">
              <a:extLst>
                <a:ext uri="{FF2B5EF4-FFF2-40B4-BE49-F238E27FC236}">
                  <a16:creationId xmlns:a16="http://schemas.microsoft.com/office/drawing/2014/main" id="{0D418950-3C33-8DD8-27D9-4EF738B85CD9}"/>
                </a:ext>
              </a:extLst>
            </p:cNvPr>
            <p:cNvSpPr/>
            <p:nvPr/>
          </p:nvSpPr>
          <p:spPr>
            <a:xfrm>
              <a:off x="1634170" y="3204564"/>
              <a:ext cx="119838" cy="102586"/>
            </a:xfrm>
            <a:custGeom>
              <a:avLst/>
              <a:gdLst/>
              <a:ahLst/>
              <a:cxnLst/>
              <a:rect l="l" t="t" r="r" b="b"/>
              <a:pathLst>
                <a:path w="3098" h="2652" extrusionOk="0">
                  <a:moveTo>
                    <a:pt x="1803" y="1"/>
                  </a:moveTo>
                  <a:cubicBezTo>
                    <a:pt x="602" y="1"/>
                    <a:pt x="1" y="1387"/>
                    <a:pt x="833" y="2266"/>
                  </a:cubicBezTo>
                  <a:cubicBezTo>
                    <a:pt x="1099" y="2532"/>
                    <a:pt x="1427" y="2651"/>
                    <a:pt x="1750" y="2651"/>
                  </a:cubicBezTo>
                  <a:cubicBezTo>
                    <a:pt x="2435"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23" name="Google Shape;829;p16">
              <a:extLst>
                <a:ext uri="{FF2B5EF4-FFF2-40B4-BE49-F238E27FC236}">
                  <a16:creationId xmlns:a16="http://schemas.microsoft.com/office/drawing/2014/main" id="{A43F90AF-D8A5-A474-A705-4E80CFD6654C}"/>
                </a:ext>
              </a:extLst>
            </p:cNvPr>
            <p:cNvSpPr/>
            <p:nvPr/>
          </p:nvSpPr>
          <p:spPr>
            <a:xfrm>
              <a:off x="1777220" y="3204564"/>
              <a:ext cx="119800" cy="102586"/>
            </a:xfrm>
            <a:custGeom>
              <a:avLst/>
              <a:gdLst/>
              <a:ahLst/>
              <a:cxnLst/>
              <a:rect l="l" t="t" r="r" b="b"/>
              <a:pathLst>
                <a:path w="3097" h="2652" extrusionOk="0">
                  <a:moveTo>
                    <a:pt x="1757" y="1"/>
                  </a:moveTo>
                  <a:cubicBezTo>
                    <a:pt x="555" y="1"/>
                    <a:pt x="0" y="1434"/>
                    <a:pt x="832" y="2266"/>
                  </a:cubicBezTo>
                  <a:cubicBezTo>
                    <a:pt x="1098"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24" name="Google Shape;830;p16">
              <a:extLst>
                <a:ext uri="{FF2B5EF4-FFF2-40B4-BE49-F238E27FC236}">
                  <a16:creationId xmlns:a16="http://schemas.microsoft.com/office/drawing/2014/main" id="{0AD7C83D-A41E-8601-4E5D-D8F2D40A7025}"/>
                </a:ext>
              </a:extLst>
            </p:cNvPr>
            <p:cNvSpPr/>
            <p:nvPr/>
          </p:nvSpPr>
          <p:spPr>
            <a:xfrm>
              <a:off x="1920231" y="3204564"/>
              <a:ext cx="119838" cy="102586"/>
            </a:xfrm>
            <a:custGeom>
              <a:avLst/>
              <a:gdLst/>
              <a:ahLst/>
              <a:cxnLst/>
              <a:rect l="l" t="t" r="r" b="b"/>
              <a:pathLst>
                <a:path w="3098" h="2652" extrusionOk="0">
                  <a:moveTo>
                    <a:pt x="1757" y="1"/>
                  </a:moveTo>
                  <a:cubicBezTo>
                    <a:pt x="555" y="1"/>
                    <a:pt x="1" y="1434"/>
                    <a:pt x="833" y="2266"/>
                  </a:cubicBezTo>
                  <a:cubicBezTo>
                    <a:pt x="1099" y="2532"/>
                    <a:pt x="1427" y="2651"/>
                    <a:pt x="1749" y="2651"/>
                  </a:cubicBezTo>
                  <a:cubicBezTo>
                    <a:pt x="2435" y="2651"/>
                    <a:pt x="3097" y="2112"/>
                    <a:pt x="3097" y="1295"/>
                  </a:cubicBezTo>
                  <a:cubicBezTo>
                    <a:pt x="3051"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25" name="Google Shape;831;p16">
              <a:extLst>
                <a:ext uri="{FF2B5EF4-FFF2-40B4-BE49-F238E27FC236}">
                  <a16:creationId xmlns:a16="http://schemas.microsoft.com/office/drawing/2014/main" id="{3655F739-518C-E24F-326F-10E0E708CA24}"/>
                </a:ext>
              </a:extLst>
            </p:cNvPr>
            <p:cNvSpPr/>
            <p:nvPr/>
          </p:nvSpPr>
          <p:spPr>
            <a:xfrm>
              <a:off x="2059683" y="3204564"/>
              <a:ext cx="119838" cy="102586"/>
            </a:xfrm>
            <a:custGeom>
              <a:avLst/>
              <a:gdLst/>
              <a:ahLst/>
              <a:cxnLst/>
              <a:rect l="l" t="t" r="r" b="b"/>
              <a:pathLst>
                <a:path w="3098" h="2652" extrusionOk="0">
                  <a:moveTo>
                    <a:pt x="1803" y="1"/>
                  </a:moveTo>
                  <a:cubicBezTo>
                    <a:pt x="601" y="1"/>
                    <a:pt x="1" y="1434"/>
                    <a:pt x="833" y="2266"/>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26" name="Google Shape;832;p16">
              <a:extLst>
                <a:ext uri="{FF2B5EF4-FFF2-40B4-BE49-F238E27FC236}">
                  <a16:creationId xmlns:a16="http://schemas.microsoft.com/office/drawing/2014/main" id="{BD01717E-3E05-902A-35D3-64124740E102}"/>
                </a:ext>
              </a:extLst>
            </p:cNvPr>
            <p:cNvSpPr/>
            <p:nvPr/>
          </p:nvSpPr>
          <p:spPr>
            <a:xfrm>
              <a:off x="2200915" y="3204564"/>
              <a:ext cx="119838" cy="102586"/>
            </a:xfrm>
            <a:custGeom>
              <a:avLst/>
              <a:gdLst/>
              <a:ahLst/>
              <a:cxnLst/>
              <a:rect l="l" t="t" r="r" b="b"/>
              <a:pathLst>
                <a:path w="3098" h="2652" extrusionOk="0">
                  <a:moveTo>
                    <a:pt x="1803" y="1"/>
                  </a:moveTo>
                  <a:cubicBezTo>
                    <a:pt x="602" y="1"/>
                    <a:pt x="1" y="1434"/>
                    <a:pt x="833" y="2266"/>
                  </a:cubicBezTo>
                  <a:cubicBezTo>
                    <a:pt x="1099" y="2532"/>
                    <a:pt x="1427" y="2651"/>
                    <a:pt x="1750" y="2651"/>
                  </a:cubicBezTo>
                  <a:cubicBezTo>
                    <a:pt x="2435" y="2651"/>
                    <a:pt x="3097" y="2112"/>
                    <a:pt x="3097" y="1295"/>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27" name="Google Shape;833;p16">
              <a:extLst>
                <a:ext uri="{FF2B5EF4-FFF2-40B4-BE49-F238E27FC236}">
                  <a16:creationId xmlns:a16="http://schemas.microsoft.com/office/drawing/2014/main" id="{1A7A2CE0-B0E4-879C-00AD-699AF4452CF8}"/>
                </a:ext>
              </a:extLst>
            </p:cNvPr>
            <p:cNvSpPr/>
            <p:nvPr/>
          </p:nvSpPr>
          <p:spPr>
            <a:xfrm>
              <a:off x="2343965" y="3204564"/>
              <a:ext cx="119800" cy="102586"/>
            </a:xfrm>
            <a:custGeom>
              <a:avLst/>
              <a:gdLst/>
              <a:ahLst/>
              <a:cxnLst/>
              <a:rect l="l" t="t" r="r" b="b"/>
              <a:pathLst>
                <a:path w="3097" h="2652" extrusionOk="0">
                  <a:moveTo>
                    <a:pt x="1756" y="1"/>
                  </a:moveTo>
                  <a:cubicBezTo>
                    <a:pt x="601" y="1"/>
                    <a:pt x="0" y="1434"/>
                    <a:pt x="832" y="2266"/>
                  </a:cubicBezTo>
                  <a:cubicBezTo>
                    <a:pt x="1098" y="2532"/>
                    <a:pt x="1426" y="2651"/>
                    <a:pt x="1749" y="2651"/>
                  </a:cubicBezTo>
                  <a:cubicBezTo>
                    <a:pt x="2434" y="2651"/>
                    <a:pt x="3097" y="2112"/>
                    <a:pt x="3097" y="1295"/>
                  </a:cubicBezTo>
                  <a:cubicBezTo>
                    <a:pt x="3097"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28" name="Google Shape;834;p16">
              <a:extLst>
                <a:ext uri="{FF2B5EF4-FFF2-40B4-BE49-F238E27FC236}">
                  <a16:creationId xmlns:a16="http://schemas.microsoft.com/office/drawing/2014/main" id="{57091EDD-8799-F2A0-B5DC-9783F3ED5592}"/>
                </a:ext>
              </a:extLst>
            </p:cNvPr>
            <p:cNvSpPr/>
            <p:nvPr/>
          </p:nvSpPr>
          <p:spPr>
            <a:xfrm>
              <a:off x="2485197" y="3204564"/>
              <a:ext cx="119800" cy="102586"/>
            </a:xfrm>
            <a:custGeom>
              <a:avLst/>
              <a:gdLst/>
              <a:ahLst/>
              <a:cxnLst/>
              <a:rect l="l" t="t" r="r" b="b"/>
              <a:pathLst>
                <a:path w="3097"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29" name="Google Shape;835;p16">
              <a:extLst>
                <a:ext uri="{FF2B5EF4-FFF2-40B4-BE49-F238E27FC236}">
                  <a16:creationId xmlns:a16="http://schemas.microsoft.com/office/drawing/2014/main" id="{FAA639DA-5916-53DD-1E07-BB8ABB3681F7}"/>
                </a:ext>
              </a:extLst>
            </p:cNvPr>
            <p:cNvSpPr/>
            <p:nvPr/>
          </p:nvSpPr>
          <p:spPr>
            <a:xfrm>
              <a:off x="2626429" y="3204564"/>
              <a:ext cx="119838" cy="102586"/>
            </a:xfrm>
            <a:custGeom>
              <a:avLst/>
              <a:gdLst/>
              <a:ahLst/>
              <a:cxnLst/>
              <a:rect l="l" t="t" r="r" b="b"/>
              <a:pathLst>
                <a:path w="3098" h="2652" extrusionOk="0">
                  <a:moveTo>
                    <a:pt x="1757" y="1"/>
                  </a:moveTo>
                  <a:cubicBezTo>
                    <a:pt x="601" y="1"/>
                    <a:pt x="1" y="1434"/>
                    <a:pt x="833"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30" name="Google Shape;836;p16">
              <a:extLst>
                <a:ext uri="{FF2B5EF4-FFF2-40B4-BE49-F238E27FC236}">
                  <a16:creationId xmlns:a16="http://schemas.microsoft.com/office/drawing/2014/main" id="{CAD952BC-77EE-BD1B-75CD-935C706847A5}"/>
                </a:ext>
              </a:extLst>
            </p:cNvPr>
            <p:cNvSpPr/>
            <p:nvPr/>
          </p:nvSpPr>
          <p:spPr>
            <a:xfrm>
              <a:off x="2767660" y="3204564"/>
              <a:ext cx="121618" cy="102586"/>
            </a:xfrm>
            <a:custGeom>
              <a:avLst/>
              <a:gdLst/>
              <a:ahLst/>
              <a:cxnLst/>
              <a:rect l="l" t="t" r="r" b="b"/>
              <a:pathLst>
                <a:path w="3144" h="2652" extrusionOk="0">
                  <a:moveTo>
                    <a:pt x="1803" y="1"/>
                  </a:moveTo>
                  <a:cubicBezTo>
                    <a:pt x="602" y="1"/>
                    <a:pt x="1" y="1434"/>
                    <a:pt x="833" y="2266"/>
                  </a:cubicBezTo>
                  <a:cubicBezTo>
                    <a:pt x="1114" y="2532"/>
                    <a:pt x="1452" y="2651"/>
                    <a:pt x="1781" y="2651"/>
                  </a:cubicBezTo>
                  <a:cubicBezTo>
                    <a:pt x="2481" y="2651"/>
                    <a:pt x="3144" y="2112"/>
                    <a:pt x="3144"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31" name="Google Shape;837;p16">
              <a:extLst>
                <a:ext uri="{FF2B5EF4-FFF2-40B4-BE49-F238E27FC236}">
                  <a16:creationId xmlns:a16="http://schemas.microsoft.com/office/drawing/2014/main" id="{E443B225-98B5-5169-3043-56A5417D4D1A}"/>
                </a:ext>
              </a:extLst>
            </p:cNvPr>
            <p:cNvSpPr/>
            <p:nvPr/>
          </p:nvSpPr>
          <p:spPr>
            <a:xfrm>
              <a:off x="2910710" y="3204564"/>
              <a:ext cx="118020" cy="102586"/>
            </a:xfrm>
            <a:custGeom>
              <a:avLst/>
              <a:gdLst/>
              <a:ahLst/>
              <a:cxnLst/>
              <a:rect l="l" t="t" r="r" b="b"/>
              <a:pathLst>
                <a:path w="3051" h="2652" extrusionOk="0">
                  <a:moveTo>
                    <a:pt x="1756" y="1"/>
                  </a:moveTo>
                  <a:cubicBezTo>
                    <a:pt x="555" y="1"/>
                    <a:pt x="0" y="1434"/>
                    <a:pt x="832" y="2266"/>
                  </a:cubicBezTo>
                  <a:cubicBezTo>
                    <a:pt x="1098" y="2532"/>
                    <a:pt x="1421" y="2651"/>
                    <a:pt x="1738" y="2651"/>
                  </a:cubicBezTo>
                  <a:cubicBezTo>
                    <a:pt x="2409" y="2651"/>
                    <a:pt x="3051" y="2112"/>
                    <a:pt x="3051" y="1295"/>
                  </a:cubicBezTo>
                  <a:cubicBezTo>
                    <a:pt x="3051" y="555"/>
                    <a:pt x="2450"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32" name="Google Shape;838;p16">
              <a:extLst>
                <a:ext uri="{FF2B5EF4-FFF2-40B4-BE49-F238E27FC236}">
                  <a16:creationId xmlns:a16="http://schemas.microsoft.com/office/drawing/2014/main" id="{226641F9-3457-394F-E1D7-966A9E5EFD2E}"/>
                </a:ext>
              </a:extLst>
            </p:cNvPr>
            <p:cNvSpPr/>
            <p:nvPr/>
          </p:nvSpPr>
          <p:spPr>
            <a:xfrm>
              <a:off x="3051942" y="3204564"/>
              <a:ext cx="119800" cy="102586"/>
            </a:xfrm>
            <a:custGeom>
              <a:avLst/>
              <a:gdLst/>
              <a:ahLst/>
              <a:cxnLst/>
              <a:rect l="l" t="t" r="r" b="b"/>
              <a:pathLst>
                <a:path w="3097" h="2652" extrusionOk="0">
                  <a:moveTo>
                    <a:pt x="1757" y="1"/>
                  </a:moveTo>
                  <a:cubicBezTo>
                    <a:pt x="555"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33" name="Google Shape;839;p16">
              <a:extLst>
                <a:ext uri="{FF2B5EF4-FFF2-40B4-BE49-F238E27FC236}">
                  <a16:creationId xmlns:a16="http://schemas.microsoft.com/office/drawing/2014/main" id="{8808F2CD-3727-BCF4-6D30-F95D7BD7CA84}"/>
                </a:ext>
              </a:extLst>
            </p:cNvPr>
            <p:cNvSpPr/>
            <p:nvPr/>
          </p:nvSpPr>
          <p:spPr>
            <a:xfrm>
              <a:off x="3193174" y="3204564"/>
              <a:ext cx="119838" cy="102586"/>
            </a:xfrm>
            <a:custGeom>
              <a:avLst/>
              <a:gdLst/>
              <a:ahLst/>
              <a:cxnLst/>
              <a:rect l="l" t="t" r="r" b="b"/>
              <a:pathLst>
                <a:path w="3098" h="2652" extrusionOk="0">
                  <a:moveTo>
                    <a:pt x="1757" y="1"/>
                  </a:moveTo>
                  <a:cubicBezTo>
                    <a:pt x="601" y="1"/>
                    <a:pt x="1" y="1434"/>
                    <a:pt x="832"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34" name="Google Shape;840;p16">
              <a:extLst>
                <a:ext uri="{FF2B5EF4-FFF2-40B4-BE49-F238E27FC236}">
                  <a16:creationId xmlns:a16="http://schemas.microsoft.com/office/drawing/2014/main" id="{E7E47D6E-4EE3-DCEB-437B-DE42AE1FC1DA}"/>
                </a:ext>
              </a:extLst>
            </p:cNvPr>
            <p:cNvSpPr/>
            <p:nvPr/>
          </p:nvSpPr>
          <p:spPr>
            <a:xfrm>
              <a:off x="3334406" y="3204564"/>
              <a:ext cx="119838" cy="102586"/>
            </a:xfrm>
            <a:custGeom>
              <a:avLst/>
              <a:gdLst/>
              <a:ahLst/>
              <a:cxnLst/>
              <a:rect l="l" t="t" r="r" b="b"/>
              <a:pathLst>
                <a:path w="3098" h="2652" extrusionOk="0">
                  <a:moveTo>
                    <a:pt x="1757" y="1"/>
                  </a:moveTo>
                  <a:cubicBezTo>
                    <a:pt x="602" y="1"/>
                    <a:pt x="1" y="1434"/>
                    <a:pt x="833" y="2266"/>
                  </a:cubicBezTo>
                  <a:cubicBezTo>
                    <a:pt x="1114" y="2532"/>
                    <a:pt x="1447" y="2651"/>
                    <a:pt x="1770" y="2651"/>
                  </a:cubicBezTo>
                  <a:cubicBezTo>
                    <a:pt x="2456"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35" name="Google Shape;841;p16">
              <a:extLst>
                <a:ext uri="{FF2B5EF4-FFF2-40B4-BE49-F238E27FC236}">
                  <a16:creationId xmlns:a16="http://schemas.microsoft.com/office/drawing/2014/main" id="{DE7ADECD-400B-2CEE-358F-DF7656318F94}"/>
                </a:ext>
              </a:extLst>
            </p:cNvPr>
            <p:cNvSpPr/>
            <p:nvPr/>
          </p:nvSpPr>
          <p:spPr>
            <a:xfrm>
              <a:off x="3475637" y="3204564"/>
              <a:ext cx="119838" cy="102586"/>
            </a:xfrm>
            <a:custGeom>
              <a:avLst/>
              <a:gdLst/>
              <a:ahLst/>
              <a:cxnLst/>
              <a:rect l="l" t="t" r="r" b="b"/>
              <a:pathLst>
                <a:path w="3098" h="2652" extrusionOk="0">
                  <a:moveTo>
                    <a:pt x="1803" y="1"/>
                  </a:moveTo>
                  <a:cubicBezTo>
                    <a:pt x="602" y="1"/>
                    <a:pt x="1" y="1434"/>
                    <a:pt x="833" y="2266"/>
                  </a:cubicBezTo>
                  <a:cubicBezTo>
                    <a:pt x="1099" y="2532"/>
                    <a:pt x="1427" y="2651"/>
                    <a:pt x="1750" y="2651"/>
                  </a:cubicBezTo>
                  <a:cubicBezTo>
                    <a:pt x="2435"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36" name="Google Shape;842;p16">
              <a:extLst>
                <a:ext uri="{FF2B5EF4-FFF2-40B4-BE49-F238E27FC236}">
                  <a16:creationId xmlns:a16="http://schemas.microsoft.com/office/drawing/2014/main" id="{893F4235-3891-B931-5F00-0742264ED367}"/>
                </a:ext>
              </a:extLst>
            </p:cNvPr>
            <p:cNvSpPr/>
            <p:nvPr/>
          </p:nvSpPr>
          <p:spPr>
            <a:xfrm>
              <a:off x="3618687" y="3204564"/>
              <a:ext cx="119800" cy="102586"/>
            </a:xfrm>
            <a:custGeom>
              <a:avLst/>
              <a:gdLst/>
              <a:ahLst/>
              <a:cxnLst/>
              <a:rect l="l" t="t" r="r" b="b"/>
              <a:pathLst>
                <a:path w="3097" h="2652" extrusionOk="0">
                  <a:moveTo>
                    <a:pt x="1757" y="1"/>
                  </a:moveTo>
                  <a:cubicBezTo>
                    <a:pt x="555" y="1"/>
                    <a:pt x="0" y="1434"/>
                    <a:pt x="832" y="2266"/>
                  </a:cubicBezTo>
                  <a:cubicBezTo>
                    <a:pt x="1098" y="2532"/>
                    <a:pt x="1426" y="2651"/>
                    <a:pt x="1749" y="2651"/>
                  </a:cubicBezTo>
                  <a:cubicBezTo>
                    <a:pt x="2434" y="2651"/>
                    <a:pt x="3097" y="2112"/>
                    <a:pt x="3097" y="1295"/>
                  </a:cubicBezTo>
                  <a:cubicBezTo>
                    <a:pt x="3051"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37" name="Google Shape;843;p16">
              <a:extLst>
                <a:ext uri="{FF2B5EF4-FFF2-40B4-BE49-F238E27FC236}">
                  <a16:creationId xmlns:a16="http://schemas.microsoft.com/office/drawing/2014/main" id="{E0B3D459-C48B-BA2A-2967-E1D0331C2556}"/>
                </a:ext>
              </a:extLst>
            </p:cNvPr>
            <p:cNvSpPr/>
            <p:nvPr/>
          </p:nvSpPr>
          <p:spPr>
            <a:xfrm>
              <a:off x="3759919" y="3204564"/>
              <a:ext cx="119800" cy="102586"/>
            </a:xfrm>
            <a:custGeom>
              <a:avLst/>
              <a:gdLst/>
              <a:ahLst/>
              <a:cxnLst/>
              <a:rect l="l" t="t" r="r" b="b"/>
              <a:pathLst>
                <a:path w="3097"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38" name="Google Shape;844;p16">
              <a:extLst>
                <a:ext uri="{FF2B5EF4-FFF2-40B4-BE49-F238E27FC236}">
                  <a16:creationId xmlns:a16="http://schemas.microsoft.com/office/drawing/2014/main" id="{603FEC69-B1C2-E512-3BB2-601E493576DF}"/>
                </a:ext>
              </a:extLst>
            </p:cNvPr>
            <p:cNvSpPr/>
            <p:nvPr/>
          </p:nvSpPr>
          <p:spPr>
            <a:xfrm>
              <a:off x="3901151" y="3204564"/>
              <a:ext cx="119838" cy="102586"/>
            </a:xfrm>
            <a:custGeom>
              <a:avLst/>
              <a:gdLst/>
              <a:ahLst/>
              <a:cxnLst/>
              <a:rect l="l" t="t" r="r" b="b"/>
              <a:pathLst>
                <a:path w="3098" h="2652" extrusionOk="0">
                  <a:moveTo>
                    <a:pt x="1757" y="1"/>
                  </a:moveTo>
                  <a:cubicBezTo>
                    <a:pt x="601" y="1"/>
                    <a:pt x="1" y="1434"/>
                    <a:pt x="833"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39" name="Google Shape;845;p16">
              <a:extLst>
                <a:ext uri="{FF2B5EF4-FFF2-40B4-BE49-F238E27FC236}">
                  <a16:creationId xmlns:a16="http://schemas.microsoft.com/office/drawing/2014/main" id="{F737D427-01C3-D23E-1C7C-EE4011EE2261}"/>
                </a:ext>
              </a:extLst>
            </p:cNvPr>
            <p:cNvSpPr/>
            <p:nvPr/>
          </p:nvSpPr>
          <p:spPr>
            <a:xfrm>
              <a:off x="4042382" y="3204564"/>
              <a:ext cx="119838" cy="102586"/>
            </a:xfrm>
            <a:custGeom>
              <a:avLst/>
              <a:gdLst/>
              <a:ahLst/>
              <a:cxnLst/>
              <a:rect l="l" t="t" r="r" b="b"/>
              <a:pathLst>
                <a:path w="3098" h="2652" extrusionOk="0">
                  <a:moveTo>
                    <a:pt x="1757" y="1"/>
                  </a:moveTo>
                  <a:cubicBezTo>
                    <a:pt x="602" y="1"/>
                    <a:pt x="1" y="1434"/>
                    <a:pt x="833" y="2266"/>
                  </a:cubicBezTo>
                  <a:cubicBezTo>
                    <a:pt x="1099" y="2532"/>
                    <a:pt x="1427" y="2651"/>
                    <a:pt x="1749" y="2651"/>
                  </a:cubicBezTo>
                  <a:cubicBezTo>
                    <a:pt x="2435" y="2651"/>
                    <a:pt x="3097" y="2112"/>
                    <a:pt x="3097" y="1295"/>
                  </a:cubicBezTo>
                  <a:cubicBezTo>
                    <a:pt x="3097" y="602"/>
                    <a:pt x="2497"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40" name="Google Shape;846;p16">
              <a:extLst>
                <a:ext uri="{FF2B5EF4-FFF2-40B4-BE49-F238E27FC236}">
                  <a16:creationId xmlns:a16="http://schemas.microsoft.com/office/drawing/2014/main" id="{CD06163F-F819-5320-C6F0-7396DB34CEEE}"/>
                </a:ext>
              </a:extLst>
            </p:cNvPr>
            <p:cNvSpPr/>
            <p:nvPr/>
          </p:nvSpPr>
          <p:spPr>
            <a:xfrm>
              <a:off x="4183614" y="3204564"/>
              <a:ext cx="121618" cy="102586"/>
            </a:xfrm>
            <a:custGeom>
              <a:avLst/>
              <a:gdLst/>
              <a:ahLst/>
              <a:cxnLst/>
              <a:rect l="l" t="t" r="r" b="b"/>
              <a:pathLst>
                <a:path w="3144" h="2652" extrusionOk="0">
                  <a:moveTo>
                    <a:pt x="1803" y="1"/>
                  </a:moveTo>
                  <a:cubicBezTo>
                    <a:pt x="602" y="1"/>
                    <a:pt x="1" y="1434"/>
                    <a:pt x="833" y="2266"/>
                  </a:cubicBezTo>
                  <a:cubicBezTo>
                    <a:pt x="1114" y="2532"/>
                    <a:pt x="1452" y="2651"/>
                    <a:pt x="1781" y="2651"/>
                  </a:cubicBezTo>
                  <a:cubicBezTo>
                    <a:pt x="2481" y="2651"/>
                    <a:pt x="3144" y="2112"/>
                    <a:pt x="3144" y="1295"/>
                  </a:cubicBezTo>
                  <a:cubicBezTo>
                    <a:pt x="3098"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41" name="Google Shape;847;p16">
              <a:extLst>
                <a:ext uri="{FF2B5EF4-FFF2-40B4-BE49-F238E27FC236}">
                  <a16:creationId xmlns:a16="http://schemas.microsoft.com/office/drawing/2014/main" id="{60E381DC-69A3-B3C0-81BA-2521D0682648}"/>
                </a:ext>
              </a:extLst>
            </p:cNvPr>
            <p:cNvSpPr/>
            <p:nvPr/>
          </p:nvSpPr>
          <p:spPr>
            <a:xfrm>
              <a:off x="4326664" y="3204564"/>
              <a:ext cx="119800" cy="102586"/>
            </a:xfrm>
            <a:custGeom>
              <a:avLst/>
              <a:gdLst/>
              <a:ahLst/>
              <a:cxnLst/>
              <a:rect l="l" t="t" r="r" b="b"/>
              <a:pathLst>
                <a:path w="3097" h="2652" extrusionOk="0">
                  <a:moveTo>
                    <a:pt x="1757" y="1"/>
                  </a:moveTo>
                  <a:cubicBezTo>
                    <a:pt x="555"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42" name="Google Shape;848;p16">
              <a:extLst>
                <a:ext uri="{FF2B5EF4-FFF2-40B4-BE49-F238E27FC236}">
                  <a16:creationId xmlns:a16="http://schemas.microsoft.com/office/drawing/2014/main" id="{3B33A278-7B77-96F2-E175-D35935D023E4}"/>
                </a:ext>
              </a:extLst>
            </p:cNvPr>
            <p:cNvSpPr/>
            <p:nvPr/>
          </p:nvSpPr>
          <p:spPr>
            <a:xfrm>
              <a:off x="4467896" y="3204777"/>
              <a:ext cx="119838" cy="102586"/>
            </a:xfrm>
            <a:custGeom>
              <a:avLst/>
              <a:gdLst/>
              <a:ahLst/>
              <a:cxnLst/>
              <a:rect l="l" t="t" r="r" b="b"/>
              <a:pathLst>
                <a:path w="3098" h="2652" extrusionOk="0">
                  <a:moveTo>
                    <a:pt x="1757" y="1"/>
                  </a:moveTo>
                  <a:cubicBezTo>
                    <a:pt x="555" y="1"/>
                    <a:pt x="1" y="1434"/>
                    <a:pt x="832"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43" name="Google Shape;849;p16">
              <a:extLst>
                <a:ext uri="{FF2B5EF4-FFF2-40B4-BE49-F238E27FC236}">
                  <a16:creationId xmlns:a16="http://schemas.microsoft.com/office/drawing/2014/main" id="{FADFA187-836A-0B0E-9547-C1D8BF4BBBB3}"/>
                </a:ext>
              </a:extLst>
            </p:cNvPr>
            <p:cNvSpPr/>
            <p:nvPr/>
          </p:nvSpPr>
          <p:spPr>
            <a:xfrm>
              <a:off x="4609128" y="3204777"/>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44" name="Google Shape;850;p16">
              <a:extLst>
                <a:ext uri="{FF2B5EF4-FFF2-40B4-BE49-F238E27FC236}">
                  <a16:creationId xmlns:a16="http://schemas.microsoft.com/office/drawing/2014/main" id="{60EB308E-157D-BF79-6002-4074E83E3881}"/>
                </a:ext>
              </a:extLst>
            </p:cNvPr>
            <p:cNvSpPr/>
            <p:nvPr/>
          </p:nvSpPr>
          <p:spPr>
            <a:xfrm>
              <a:off x="4750359" y="3204777"/>
              <a:ext cx="119838" cy="102586"/>
            </a:xfrm>
            <a:custGeom>
              <a:avLst/>
              <a:gdLst/>
              <a:ahLst/>
              <a:cxnLst/>
              <a:rect l="l" t="t" r="r" b="b"/>
              <a:pathLst>
                <a:path w="3098" h="2652" extrusionOk="0">
                  <a:moveTo>
                    <a:pt x="1803" y="1"/>
                  </a:moveTo>
                  <a:cubicBezTo>
                    <a:pt x="602" y="1"/>
                    <a:pt x="1" y="1434"/>
                    <a:pt x="879" y="2266"/>
                  </a:cubicBezTo>
                  <a:cubicBezTo>
                    <a:pt x="1145" y="2532"/>
                    <a:pt x="1468" y="2651"/>
                    <a:pt x="1785" y="2651"/>
                  </a:cubicBezTo>
                  <a:cubicBezTo>
                    <a:pt x="2456"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45" name="Google Shape;851;p16">
              <a:extLst>
                <a:ext uri="{FF2B5EF4-FFF2-40B4-BE49-F238E27FC236}">
                  <a16:creationId xmlns:a16="http://schemas.microsoft.com/office/drawing/2014/main" id="{F47997C0-F093-743C-3454-28DE1897AE8E}"/>
                </a:ext>
              </a:extLst>
            </p:cNvPr>
            <p:cNvSpPr/>
            <p:nvPr/>
          </p:nvSpPr>
          <p:spPr>
            <a:xfrm>
              <a:off x="4891630" y="3204777"/>
              <a:ext cx="121579" cy="102586"/>
            </a:xfrm>
            <a:custGeom>
              <a:avLst/>
              <a:gdLst/>
              <a:ahLst/>
              <a:cxnLst/>
              <a:rect l="l" t="t" r="r" b="b"/>
              <a:pathLst>
                <a:path w="3143" h="2652" extrusionOk="0">
                  <a:moveTo>
                    <a:pt x="1803" y="1"/>
                  </a:moveTo>
                  <a:cubicBezTo>
                    <a:pt x="601" y="1"/>
                    <a:pt x="0" y="1434"/>
                    <a:pt x="878" y="2266"/>
                  </a:cubicBezTo>
                  <a:cubicBezTo>
                    <a:pt x="1144" y="2532"/>
                    <a:pt x="1472" y="2651"/>
                    <a:pt x="1795" y="2651"/>
                  </a:cubicBezTo>
                  <a:cubicBezTo>
                    <a:pt x="2480" y="2651"/>
                    <a:pt x="3143" y="2112"/>
                    <a:pt x="3143" y="1295"/>
                  </a:cubicBezTo>
                  <a:cubicBezTo>
                    <a:pt x="3143" y="602"/>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46" name="Google Shape;852;p16">
              <a:extLst>
                <a:ext uri="{FF2B5EF4-FFF2-40B4-BE49-F238E27FC236}">
                  <a16:creationId xmlns:a16="http://schemas.microsoft.com/office/drawing/2014/main" id="{A495875C-0B3E-3EDD-56A7-AE8E6773566F}"/>
                </a:ext>
              </a:extLst>
            </p:cNvPr>
            <p:cNvSpPr/>
            <p:nvPr/>
          </p:nvSpPr>
          <p:spPr>
            <a:xfrm>
              <a:off x="5034641" y="3204777"/>
              <a:ext cx="119800" cy="102586"/>
            </a:xfrm>
            <a:custGeom>
              <a:avLst/>
              <a:gdLst/>
              <a:ahLst/>
              <a:cxnLst/>
              <a:rect l="l" t="t" r="r" b="b"/>
              <a:pathLst>
                <a:path w="3097"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47" name="Google Shape;853;p16">
              <a:extLst>
                <a:ext uri="{FF2B5EF4-FFF2-40B4-BE49-F238E27FC236}">
                  <a16:creationId xmlns:a16="http://schemas.microsoft.com/office/drawing/2014/main" id="{BF3C8AB6-9B31-87D5-1177-00EBA3FABC62}"/>
                </a:ext>
              </a:extLst>
            </p:cNvPr>
            <p:cNvSpPr/>
            <p:nvPr/>
          </p:nvSpPr>
          <p:spPr>
            <a:xfrm>
              <a:off x="5175873" y="3204564"/>
              <a:ext cx="119838" cy="102586"/>
            </a:xfrm>
            <a:custGeom>
              <a:avLst/>
              <a:gdLst/>
              <a:ahLst/>
              <a:cxnLst/>
              <a:rect l="l" t="t" r="r" b="b"/>
              <a:pathLst>
                <a:path w="3098" h="2652" extrusionOk="0">
                  <a:moveTo>
                    <a:pt x="1757" y="1"/>
                  </a:moveTo>
                  <a:cubicBezTo>
                    <a:pt x="601" y="1"/>
                    <a:pt x="1" y="1434"/>
                    <a:pt x="833"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48" name="Google Shape;854;p16">
              <a:extLst>
                <a:ext uri="{FF2B5EF4-FFF2-40B4-BE49-F238E27FC236}">
                  <a16:creationId xmlns:a16="http://schemas.microsoft.com/office/drawing/2014/main" id="{91E33C34-10A5-49BE-0F51-377945F9FF7D}"/>
                </a:ext>
              </a:extLst>
            </p:cNvPr>
            <p:cNvSpPr/>
            <p:nvPr/>
          </p:nvSpPr>
          <p:spPr>
            <a:xfrm>
              <a:off x="5317105" y="3204564"/>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49" name="Google Shape;855;p16">
              <a:extLst>
                <a:ext uri="{FF2B5EF4-FFF2-40B4-BE49-F238E27FC236}">
                  <a16:creationId xmlns:a16="http://schemas.microsoft.com/office/drawing/2014/main" id="{17474466-1153-172B-E489-B3F7C7581DEE}"/>
                </a:ext>
              </a:extLst>
            </p:cNvPr>
            <p:cNvSpPr/>
            <p:nvPr/>
          </p:nvSpPr>
          <p:spPr>
            <a:xfrm>
              <a:off x="5460154" y="3204564"/>
              <a:ext cx="119800" cy="102586"/>
            </a:xfrm>
            <a:custGeom>
              <a:avLst/>
              <a:gdLst/>
              <a:ahLst/>
              <a:cxnLst/>
              <a:rect l="l" t="t" r="r" b="b"/>
              <a:pathLst>
                <a:path w="3097" h="2652" extrusionOk="0">
                  <a:moveTo>
                    <a:pt x="1756" y="1"/>
                  </a:moveTo>
                  <a:cubicBezTo>
                    <a:pt x="555" y="1"/>
                    <a:pt x="0" y="1434"/>
                    <a:pt x="832" y="2266"/>
                  </a:cubicBezTo>
                  <a:cubicBezTo>
                    <a:pt x="1098" y="2532"/>
                    <a:pt x="1426" y="2651"/>
                    <a:pt x="1749" y="2651"/>
                  </a:cubicBezTo>
                  <a:cubicBezTo>
                    <a:pt x="2434" y="2651"/>
                    <a:pt x="3097" y="2112"/>
                    <a:pt x="3097" y="1295"/>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50" name="Google Shape;856;p16">
              <a:extLst>
                <a:ext uri="{FF2B5EF4-FFF2-40B4-BE49-F238E27FC236}">
                  <a16:creationId xmlns:a16="http://schemas.microsoft.com/office/drawing/2014/main" id="{503E9EAA-36BB-83A5-161F-EBC33E6FE13B}"/>
                </a:ext>
              </a:extLst>
            </p:cNvPr>
            <p:cNvSpPr/>
            <p:nvPr/>
          </p:nvSpPr>
          <p:spPr>
            <a:xfrm>
              <a:off x="5601386" y="3204564"/>
              <a:ext cx="119800" cy="102586"/>
            </a:xfrm>
            <a:custGeom>
              <a:avLst/>
              <a:gdLst/>
              <a:ahLst/>
              <a:cxnLst/>
              <a:rect l="l" t="t" r="r" b="b"/>
              <a:pathLst>
                <a:path w="3097" h="2652" extrusionOk="0">
                  <a:moveTo>
                    <a:pt x="1757" y="1"/>
                  </a:moveTo>
                  <a:cubicBezTo>
                    <a:pt x="555"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51" name="Google Shape;857;p16">
              <a:extLst>
                <a:ext uri="{FF2B5EF4-FFF2-40B4-BE49-F238E27FC236}">
                  <a16:creationId xmlns:a16="http://schemas.microsoft.com/office/drawing/2014/main" id="{494F6EF2-D335-6B4C-A0C9-82C736B6ACEB}"/>
                </a:ext>
              </a:extLst>
            </p:cNvPr>
            <p:cNvSpPr/>
            <p:nvPr/>
          </p:nvSpPr>
          <p:spPr>
            <a:xfrm>
              <a:off x="5742618" y="3204564"/>
              <a:ext cx="119838" cy="102586"/>
            </a:xfrm>
            <a:custGeom>
              <a:avLst/>
              <a:gdLst/>
              <a:ahLst/>
              <a:cxnLst/>
              <a:rect l="l" t="t" r="r" b="b"/>
              <a:pathLst>
                <a:path w="3098" h="2652" extrusionOk="0">
                  <a:moveTo>
                    <a:pt x="1757" y="1"/>
                  </a:moveTo>
                  <a:cubicBezTo>
                    <a:pt x="601" y="1"/>
                    <a:pt x="1" y="1434"/>
                    <a:pt x="832"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52" name="Google Shape;858;p16">
              <a:extLst>
                <a:ext uri="{FF2B5EF4-FFF2-40B4-BE49-F238E27FC236}">
                  <a16:creationId xmlns:a16="http://schemas.microsoft.com/office/drawing/2014/main" id="{53F61200-46B4-038E-1365-BB8BA4AE0B87}"/>
                </a:ext>
              </a:extLst>
            </p:cNvPr>
            <p:cNvSpPr/>
            <p:nvPr/>
          </p:nvSpPr>
          <p:spPr>
            <a:xfrm>
              <a:off x="5883850" y="3204564"/>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53" name="Google Shape;859;p16">
              <a:extLst>
                <a:ext uri="{FF2B5EF4-FFF2-40B4-BE49-F238E27FC236}">
                  <a16:creationId xmlns:a16="http://schemas.microsoft.com/office/drawing/2014/main" id="{B3CDBD20-C9E8-607E-3BD0-FD8B491B9C37}"/>
                </a:ext>
              </a:extLst>
            </p:cNvPr>
            <p:cNvSpPr/>
            <p:nvPr/>
          </p:nvSpPr>
          <p:spPr>
            <a:xfrm>
              <a:off x="6025081" y="3204564"/>
              <a:ext cx="119838" cy="102586"/>
            </a:xfrm>
            <a:custGeom>
              <a:avLst/>
              <a:gdLst/>
              <a:ahLst/>
              <a:cxnLst/>
              <a:rect l="l" t="t" r="r" b="b"/>
              <a:pathLst>
                <a:path w="3098" h="2652" extrusionOk="0">
                  <a:moveTo>
                    <a:pt x="1803" y="1"/>
                  </a:moveTo>
                  <a:cubicBezTo>
                    <a:pt x="602" y="1"/>
                    <a:pt x="1" y="1434"/>
                    <a:pt x="879" y="2266"/>
                  </a:cubicBezTo>
                  <a:cubicBezTo>
                    <a:pt x="1145" y="2532"/>
                    <a:pt x="1468" y="2651"/>
                    <a:pt x="1785" y="2651"/>
                  </a:cubicBezTo>
                  <a:cubicBezTo>
                    <a:pt x="2456"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54" name="Google Shape;860;p16">
              <a:extLst>
                <a:ext uri="{FF2B5EF4-FFF2-40B4-BE49-F238E27FC236}">
                  <a16:creationId xmlns:a16="http://schemas.microsoft.com/office/drawing/2014/main" id="{D6905674-9AE1-B7AD-AE80-F25E79CF28B1}"/>
                </a:ext>
              </a:extLst>
            </p:cNvPr>
            <p:cNvSpPr/>
            <p:nvPr/>
          </p:nvSpPr>
          <p:spPr>
            <a:xfrm>
              <a:off x="6168131" y="3204564"/>
              <a:ext cx="119800" cy="102586"/>
            </a:xfrm>
            <a:custGeom>
              <a:avLst/>
              <a:gdLst/>
              <a:ahLst/>
              <a:cxnLst/>
              <a:rect l="l" t="t" r="r" b="b"/>
              <a:pathLst>
                <a:path w="3097" h="2652" extrusionOk="0">
                  <a:moveTo>
                    <a:pt x="1757" y="1"/>
                  </a:moveTo>
                  <a:cubicBezTo>
                    <a:pt x="555" y="1"/>
                    <a:pt x="0" y="1434"/>
                    <a:pt x="832" y="2266"/>
                  </a:cubicBezTo>
                  <a:cubicBezTo>
                    <a:pt x="1098" y="2532"/>
                    <a:pt x="1426" y="2651"/>
                    <a:pt x="1749" y="2651"/>
                  </a:cubicBezTo>
                  <a:cubicBezTo>
                    <a:pt x="2434"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55" name="Google Shape;861;p16">
              <a:extLst>
                <a:ext uri="{FF2B5EF4-FFF2-40B4-BE49-F238E27FC236}">
                  <a16:creationId xmlns:a16="http://schemas.microsoft.com/office/drawing/2014/main" id="{8D18C25B-9A55-78E8-59EC-D75A97C68EFD}"/>
                </a:ext>
              </a:extLst>
            </p:cNvPr>
            <p:cNvSpPr/>
            <p:nvPr/>
          </p:nvSpPr>
          <p:spPr>
            <a:xfrm>
              <a:off x="6309363" y="3204564"/>
              <a:ext cx="119838" cy="102586"/>
            </a:xfrm>
            <a:custGeom>
              <a:avLst/>
              <a:gdLst/>
              <a:ahLst/>
              <a:cxnLst/>
              <a:rect l="l" t="t" r="r" b="b"/>
              <a:pathLst>
                <a:path w="3098"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56" name="Google Shape;862;p16">
              <a:extLst>
                <a:ext uri="{FF2B5EF4-FFF2-40B4-BE49-F238E27FC236}">
                  <a16:creationId xmlns:a16="http://schemas.microsoft.com/office/drawing/2014/main" id="{8CF18693-A4A4-A4C7-03F4-623FFC0FF062}"/>
                </a:ext>
              </a:extLst>
            </p:cNvPr>
            <p:cNvSpPr/>
            <p:nvPr/>
          </p:nvSpPr>
          <p:spPr>
            <a:xfrm>
              <a:off x="6450595" y="3204564"/>
              <a:ext cx="119838" cy="102586"/>
            </a:xfrm>
            <a:custGeom>
              <a:avLst/>
              <a:gdLst/>
              <a:ahLst/>
              <a:cxnLst/>
              <a:rect l="l" t="t" r="r" b="b"/>
              <a:pathLst>
                <a:path w="3098" h="2652" extrusionOk="0">
                  <a:moveTo>
                    <a:pt x="1757" y="1"/>
                  </a:moveTo>
                  <a:cubicBezTo>
                    <a:pt x="601" y="1"/>
                    <a:pt x="1" y="1434"/>
                    <a:pt x="833"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57" name="Google Shape;863;p16">
              <a:extLst>
                <a:ext uri="{FF2B5EF4-FFF2-40B4-BE49-F238E27FC236}">
                  <a16:creationId xmlns:a16="http://schemas.microsoft.com/office/drawing/2014/main" id="{16AA5560-6C07-8C8F-4174-D4CADA10E2C4}"/>
                </a:ext>
              </a:extLst>
            </p:cNvPr>
            <p:cNvSpPr/>
            <p:nvPr/>
          </p:nvSpPr>
          <p:spPr>
            <a:xfrm>
              <a:off x="6591827" y="3204564"/>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58" name="Google Shape;864;p16">
              <a:extLst>
                <a:ext uri="{FF2B5EF4-FFF2-40B4-BE49-F238E27FC236}">
                  <a16:creationId xmlns:a16="http://schemas.microsoft.com/office/drawing/2014/main" id="{B42A1D89-3AAC-F7F9-5D33-ED41BFB33CD6}"/>
                </a:ext>
              </a:extLst>
            </p:cNvPr>
            <p:cNvSpPr/>
            <p:nvPr/>
          </p:nvSpPr>
          <p:spPr>
            <a:xfrm>
              <a:off x="6734876" y="3204564"/>
              <a:ext cx="119800" cy="102586"/>
            </a:xfrm>
            <a:custGeom>
              <a:avLst/>
              <a:gdLst/>
              <a:ahLst/>
              <a:cxnLst/>
              <a:rect l="l" t="t" r="r" b="b"/>
              <a:pathLst>
                <a:path w="3097" h="2652" extrusionOk="0">
                  <a:moveTo>
                    <a:pt x="1756" y="1"/>
                  </a:moveTo>
                  <a:cubicBezTo>
                    <a:pt x="555" y="1"/>
                    <a:pt x="0" y="1434"/>
                    <a:pt x="832" y="2266"/>
                  </a:cubicBezTo>
                  <a:cubicBezTo>
                    <a:pt x="1098" y="2532"/>
                    <a:pt x="1426" y="2651"/>
                    <a:pt x="1749" y="2651"/>
                  </a:cubicBezTo>
                  <a:cubicBezTo>
                    <a:pt x="2434" y="2651"/>
                    <a:pt x="3097" y="2112"/>
                    <a:pt x="3097" y="1295"/>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59" name="Google Shape;865;p16">
              <a:extLst>
                <a:ext uri="{FF2B5EF4-FFF2-40B4-BE49-F238E27FC236}">
                  <a16:creationId xmlns:a16="http://schemas.microsoft.com/office/drawing/2014/main" id="{4351E3DF-D242-3D56-7AF6-5FC561A1F3F9}"/>
                </a:ext>
              </a:extLst>
            </p:cNvPr>
            <p:cNvSpPr/>
            <p:nvPr/>
          </p:nvSpPr>
          <p:spPr>
            <a:xfrm>
              <a:off x="6876108" y="3204564"/>
              <a:ext cx="119800" cy="102586"/>
            </a:xfrm>
            <a:custGeom>
              <a:avLst/>
              <a:gdLst/>
              <a:ahLst/>
              <a:cxnLst/>
              <a:rect l="l" t="t" r="r" b="b"/>
              <a:pathLst>
                <a:path w="3097"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60" name="Google Shape;866;p16">
              <a:extLst>
                <a:ext uri="{FF2B5EF4-FFF2-40B4-BE49-F238E27FC236}">
                  <a16:creationId xmlns:a16="http://schemas.microsoft.com/office/drawing/2014/main" id="{88D944C7-BDD7-F705-F3C2-5AC2334F05B6}"/>
                </a:ext>
              </a:extLst>
            </p:cNvPr>
            <p:cNvSpPr/>
            <p:nvPr/>
          </p:nvSpPr>
          <p:spPr>
            <a:xfrm>
              <a:off x="7017340" y="3204564"/>
              <a:ext cx="119838" cy="102586"/>
            </a:xfrm>
            <a:custGeom>
              <a:avLst/>
              <a:gdLst/>
              <a:ahLst/>
              <a:cxnLst/>
              <a:rect l="l" t="t" r="r" b="b"/>
              <a:pathLst>
                <a:path w="3098" h="2652" extrusionOk="0">
                  <a:moveTo>
                    <a:pt x="1757" y="1"/>
                  </a:moveTo>
                  <a:cubicBezTo>
                    <a:pt x="601" y="1"/>
                    <a:pt x="1" y="1434"/>
                    <a:pt x="832"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61" name="Google Shape;867;p16">
              <a:extLst>
                <a:ext uri="{FF2B5EF4-FFF2-40B4-BE49-F238E27FC236}">
                  <a16:creationId xmlns:a16="http://schemas.microsoft.com/office/drawing/2014/main" id="{0149F422-DE83-313A-52B6-961E9257BF1E}"/>
                </a:ext>
              </a:extLst>
            </p:cNvPr>
            <p:cNvSpPr/>
            <p:nvPr/>
          </p:nvSpPr>
          <p:spPr>
            <a:xfrm>
              <a:off x="7158572" y="3204564"/>
              <a:ext cx="119838" cy="102586"/>
            </a:xfrm>
            <a:custGeom>
              <a:avLst/>
              <a:gdLst/>
              <a:ahLst/>
              <a:cxnLst/>
              <a:rect l="l" t="t" r="r" b="b"/>
              <a:pathLst>
                <a:path w="3098" h="2652" extrusionOk="0">
                  <a:moveTo>
                    <a:pt x="1757" y="1"/>
                  </a:moveTo>
                  <a:cubicBezTo>
                    <a:pt x="602" y="1"/>
                    <a:pt x="1" y="1434"/>
                    <a:pt x="833"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62" name="Google Shape;868;p16">
              <a:extLst>
                <a:ext uri="{FF2B5EF4-FFF2-40B4-BE49-F238E27FC236}">
                  <a16:creationId xmlns:a16="http://schemas.microsoft.com/office/drawing/2014/main" id="{A2696555-2168-E5F8-B50F-9571E32C65B6}"/>
                </a:ext>
              </a:extLst>
            </p:cNvPr>
            <p:cNvSpPr/>
            <p:nvPr/>
          </p:nvSpPr>
          <p:spPr>
            <a:xfrm>
              <a:off x="7299804" y="3204564"/>
              <a:ext cx="119838" cy="102586"/>
            </a:xfrm>
            <a:custGeom>
              <a:avLst/>
              <a:gdLst/>
              <a:ahLst/>
              <a:cxnLst/>
              <a:rect l="l" t="t" r="r" b="b"/>
              <a:pathLst>
                <a:path w="3098" h="2652" extrusionOk="0">
                  <a:moveTo>
                    <a:pt x="1803" y="1"/>
                  </a:moveTo>
                  <a:cubicBezTo>
                    <a:pt x="602" y="1"/>
                    <a:pt x="1" y="1434"/>
                    <a:pt x="879" y="2266"/>
                  </a:cubicBezTo>
                  <a:cubicBezTo>
                    <a:pt x="1145" y="2532"/>
                    <a:pt x="1468" y="2651"/>
                    <a:pt x="1785" y="2651"/>
                  </a:cubicBezTo>
                  <a:cubicBezTo>
                    <a:pt x="2456"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63" name="Google Shape;869;p16">
              <a:extLst>
                <a:ext uri="{FF2B5EF4-FFF2-40B4-BE49-F238E27FC236}">
                  <a16:creationId xmlns:a16="http://schemas.microsoft.com/office/drawing/2014/main" id="{53E31BAF-9BC4-497C-0B67-964D4FEF38F5}"/>
                </a:ext>
              </a:extLst>
            </p:cNvPr>
            <p:cNvSpPr/>
            <p:nvPr/>
          </p:nvSpPr>
          <p:spPr>
            <a:xfrm>
              <a:off x="7442853" y="3204564"/>
              <a:ext cx="119800" cy="102586"/>
            </a:xfrm>
            <a:custGeom>
              <a:avLst/>
              <a:gdLst/>
              <a:ahLst/>
              <a:cxnLst/>
              <a:rect l="l" t="t" r="r" b="b"/>
              <a:pathLst>
                <a:path w="3097" h="2652" extrusionOk="0">
                  <a:moveTo>
                    <a:pt x="1757" y="1"/>
                  </a:moveTo>
                  <a:cubicBezTo>
                    <a:pt x="555" y="1"/>
                    <a:pt x="0" y="1434"/>
                    <a:pt x="832" y="2266"/>
                  </a:cubicBezTo>
                  <a:cubicBezTo>
                    <a:pt x="1098" y="2532"/>
                    <a:pt x="1426" y="2651"/>
                    <a:pt x="1749" y="2651"/>
                  </a:cubicBezTo>
                  <a:cubicBezTo>
                    <a:pt x="2434"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64" name="Google Shape;870;p16">
              <a:extLst>
                <a:ext uri="{FF2B5EF4-FFF2-40B4-BE49-F238E27FC236}">
                  <a16:creationId xmlns:a16="http://schemas.microsoft.com/office/drawing/2014/main" id="{D8F12D6E-9C1E-F912-CE66-6B4C0D474B61}"/>
                </a:ext>
              </a:extLst>
            </p:cNvPr>
            <p:cNvSpPr/>
            <p:nvPr/>
          </p:nvSpPr>
          <p:spPr>
            <a:xfrm>
              <a:off x="7584085" y="3204564"/>
              <a:ext cx="119838" cy="102586"/>
            </a:xfrm>
            <a:custGeom>
              <a:avLst/>
              <a:gdLst/>
              <a:ahLst/>
              <a:cxnLst/>
              <a:rect l="l" t="t" r="r" b="b"/>
              <a:pathLst>
                <a:path w="3098"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65" name="Google Shape;871;p16">
              <a:extLst>
                <a:ext uri="{FF2B5EF4-FFF2-40B4-BE49-F238E27FC236}">
                  <a16:creationId xmlns:a16="http://schemas.microsoft.com/office/drawing/2014/main" id="{8BA8BC0E-769B-DBC8-7893-D94409FFC0C1}"/>
                </a:ext>
              </a:extLst>
            </p:cNvPr>
            <p:cNvSpPr/>
            <p:nvPr/>
          </p:nvSpPr>
          <p:spPr>
            <a:xfrm>
              <a:off x="7725317" y="3204564"/>
              <a:ext cx="119838" cy="102586"/>
            </a:xfrm>
            <a:custGeom>
              <a:avLst/>
              <a:gdLst/>
              <a:ahLst/>
              <a:cxnLst/>
              <a:rect l="l" t="t" r="r" b="b"/>
              <a:pathLst>
                <a:path w="3098" h="2652" extrusionOk="0">
                  <a:moveTo>
                    <a:pt x="1803" y="1"/>
                  </a:moveTo>
                  <a:cubicBezTo>
                    <a:pt x="601" y="1"/>
                    <a:pt x="1" y="1434"/>
                    <a:pt x="833" y="2266"/>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66" name="Google Shape;872;p16">
              <a:extLst>
                <a:ext uri="{FF2B5EF4-FFF2-40B4-BE49-F238E27FC236}">
                  <a16:creationId xmlns:a16="http://schemas.microsoft.com/office/drawing/2014/main" id="{45E06F0C-7192-B040-F8A2-093FB1BE4B69}"/>
                </a:ext>
              </a:extLst>
            </p:cNvPr>
            <p:cNvSpPr/>
            <p:nvPr/>
          </p:nvSpPr>
          <p:spPr>
            <a:xfrm>
              <a:off x="7866549" y="3204564"/>
              <a:ext cx="119838" cy="102586"/>
            </a:xfrm>
            <a:custGeom>
              <a:avLst/>
              <a:gdLst/>
              <a:ahLst/>
              <a:cxnLst/>
              <a:rect l="l" t="t" r="r" b="b"/>
              <a:pathLst>
                <a:path w="3098" h="2652" extrusionOk="0">
                  <a:moveTo>
                    <a:pt x="1803" y="1"/>
                  </a:moveTo>
                  <a:cubicBezTo>
                    <a:pt x="602" y="1"/>
                    <a:pt x="1" y="1434"/>
                    <a:pt x="833" y="2266"/>
                  </a:cubicBezTo>
                  <a:cubicBezTo>
                    <a:pt x="1099" y="2532"/>
                    <a:pt x="1427" y="2651"/>
                    <a:pt x="1750" y="2651"/>
                  </a:cubicBezTo>
                  <a:cubicBezTo>
                    <a:pt x="2435" y="2651"/>
                    <a:pt x="3097" y="2112"/>
                    <a:pt x="3097" y="1295"/>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67" name="Google Shape;873;p16">
              <a:extLst>
                <a:ext uri="{FF2B5EF4-FFF2-40B4-BE49-F238E27FC236}">
                  <a16:creationId xmlns:a16="http://schemas.microsoft.com/office/drawing/2014/main" id="{0250EF27-4556-5927-08F2-C07899727571}"/>
                </a:ext>
              </a:extLst>
            </p:cNvPr>
            <p:cNvSpPr/>
            <p:nvPr/>
          </p:nvSpPr>
          <p:spPr>
            <a:xfrm>
              <a:off x="8009599" y="3204564"/>
              <a:ext cx="119800" cy="102586"/>
            </a:xfrm>
            <a:custGeom>
              <a:avLst/>
              <a:gdLst/>
              <a:ahLst/>
              <a:cxnLst/>
              <a:rect l="l" t="t" r="r" b="b"/>
              <a:pathLst>
                <a:path w="3097" h="2652" extrusionOk="0">
                  <a:moveTo>
                    <a:pt x="1756" y="1"/>
                  </a:moveTo>
                  <a:cubicBezTo>
                    <a:pt x="555" y="1"/>
                    <a:pt x="0" y="1434"/>
                    <a:pt x="832" y="2266"/>
                  </a:cubicBezTo>
                  <a:cubicBezTo>
                    <a:pt x="1098" y="2532"/>
                    <a:pt x="1426" y="2651"/>
                    <a:pt x="1749" y="2651"/>
                  </a:cubicBezTo>
                  <a:cubicBezTo>
                    <a:pt x="2434" y="2651"/>
                    <a:pt x="3097" y="2112"/>
                    <a:pt x="3097" y="1295"/>
                  </a:cubicBezTo>
                  <a:cubicBezTo>
                    <a:pt x="3097"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68" name="Google Shape;874;p16">
              <a:extLst>
                <a:ext uri="{FF2B5EF4-FFF2-40B4-BE49-F238E27FC236}">
                  <a16:creationId xmlns:a16="http://schemas.microsoft.com/office/drawing/2014/main" id="{CDBA1CB3-B3F0-82C5-DEA6-BFA8F4471653}"/>
                </a:ext>
              </a:extLst>
            </p:cNvPr>
            <p:cNvSpPr/>
            <p:nvPr/>
          </p:nvSpPr>
          <p:spPr>
            <a:xfrm>
              <a:off x="8150830" y="3204564"/>
              <a:ext cx="119800" cy="102586"/>
            </a:xfrm>
            <a:custGeom>
              <a:avLst/>
              <a:gdLst/>
              <a:ahLst/>
              <a:cxnLst/>
              <a:rect l="l" t="t" r="r" b="b"/>
              <a:pathLst>
                <a:path w="3097"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69" name="Google Shape;875;p16">
              <a:extLst>
                <a:ext uri="{FF2B5EF4-FFF2-40B4-BE49-F238E27FC236}">
                  <a16:creationId xmlns:a16="http://schemas.microsoft.com/office/drawing/2014/main" id="{A0F30F46-1910-169A-77A8-3F7DED0E2376}"/>
                </a:ext>
              </a:extLst>
            </p:cNvPr>
            <p:cNvSpPr/>
            <p:nvPr/>
          </p:nvSpPr>
          <p:spPr>
            <a:xfrm>
              <a:off x="8292062" y="3204564"/>
              <a:ext cx="119838" cy="102586"/>
            </a:xfrm>
            <a:custGeom>
              <a:avLst/>
              <a:gdLst/>
              <a:ahLst/>
              <a:cxnLst/>
              <a:rect l="l" t="t" r="r" b="b"/>
              <a:pathLst>
                <a:path w="3098" h="2652" extrusionOk="0">
                  <a:moveTo>
                    <a:pt x="1757" y="1"/>
                  </a:moveTo>
                  <a:cubicBezTo>
                    <a:pt x="601" y="1"/>
                    <a:pt x="1" y="1434"/>
                    <a:pt x="832"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70" name="Google Shape;876;p16">
              <a:extLst>
                <a:ext uri="{FF2B5EF4-FFF2-40B4-BE49-F238E27FC236}">
                  <a16:creationId xmlns:a16="http://schemas.microsoft.com/office/drawing/2014/main" id="{9821DE07-4185-CC55-9DC7-DE1AF1053731}"/>
                </a:ext>
              </a:extLst>
            </p:cNvPr>
            <p:cNvSpPr/>
            <p:nvPr/>
          </p:nvSpPr>
          <p:spPr>
            <a:xfrm>
              <a:off x="1210475" y="3345835"/>
              <a:ext cx="119800" cy="102586"/>
            </a:xfrm>
            <a:custGeom>
              <a:avLst/>
              <a:gdLst/>
              <a:ahLst/>
              <a:cxnLst/>
              <a:rect l="l" t="t" r="r" b="b"/>
              <a:pathLst>
                <a:path w="3097" h="2652" extrusionOk="0">
                  <a:moveTo>
                    <a:pt x="1803" y="0"/>
                  </a:moveTo>
                  <a:cubicBezTo>
                    <a:pt x="601" y="0"/>
                    <a:pt x="0" y="1433"/>
                    <a:pt x="832" y="2265"/>
                  </a:cubicBezTo>
                  <a:cubicBezTo>
                    <a:pt x="1100" y="2533"/>
                    <a:pt x="1431" y="2652"/>
                    <a:pt x="1755"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71" name="Google Shape;877;p16">
              <a:extLst>
                <a:ext uri="{FF2B5EF4-FFF2-40B4-BE49-F238E27FC236}">
                  <a16:creationId xmlns:a16="http://schemas.microsoft.com/office/drawing/2014/main" id="{51AFFA8C-A85B-F324-29B2-8716B062D18A}"/>
                </a:ext>
              </a:extLst>
            </p:cNvPr>
            <p:cNvSpPr/>
            <p:nvPr/>
          </p:nvSpPr>
          <p:spPr>
            <a:xfrm>
              <a:off x="1351706" y="3345835"/>
              <a:ext cx="119838" cy="102586"/>
            </a:xfrm>
            <a:custGeom>
              <a:avLst/>
              <a:gdLst/>
              <a:ahLst/>
              <a:cxnLst/>
              <a:rect l="l" t="t" r="r" b="b"/>
              <a:pathLst>
                <a:path w="3098" h="2652"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72" name="Google Shape;878;p16">
              <a:extLst>
                <a:ext uri="{FF2B5EF4-FFF2-40B4-BE49-F238E27FC236}">
                  <a16:creationId xmlns:a16="http://schemas.microsoft.com/office/drawing/2014/main" id="{9098E05C-FE60-7372-4BE0-1337A4E877DE}"/>
                </a:ext>
              </a:extLst>
            </p:cNvPr>
            <p:cNvSpPr/>
            <p:nvPr/>
          </p:nvSpPr>
          <p:spPr>
            <a:xfrm>
              <a:off x="1492938" y="3345835"/>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73" name="Google Shape;879;p16">
              <a:extLst>
                <a:ext uri="{FF2B5EF4-FFF2-40B4-BE49-F238E27FC236}">
                  <a16:creationId xmlns:a16="http://schemas.microsoft.com/office/drawing/2014/main" id="{69AB7BC0-D0D3-8BF2-5C27-19D08263C0F3}"/>
                </a:ext>
              </a:extLst>
            </p:cNvPr>
            <p:cNvSpPr/>
            <p:nvPr/>
          </p:nvSpPr>
          <p:spPr>
            <a:xfrm>
              <a:off x="1634170" y="3345835"/>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74" name="Google Shape;880;p16">
              <a:extLst>
                <a:ext uri="{FF2B5EF4-FFF2-40B4-BE49-F238E27FC236}">
                  <a16:creationId xmlns:a16="http://schemas.microsoft.com/office/drawing/2014/main" id="{8BBAB9C2-0920-8C88-89B5-3F4F777CB871}"/>
                </a:ext>
              </a:extLst>
            </p:cNvPr>
            <p:cNvSpPr/>
            <p:nvPr/>
          </p:nvSpPr>
          <p:spPr>
            <a:xfrm>
              <a:off x="1777220" y="3345835"/>
              <a:ext cx="119800" cy="102586"/>
            </a:xfrm>
            <a:custGeom>
              <a:avLst/>
              <a:gdLst/>
              <a:ahLst/>
              <a:cxnLst/>
              <a:rect l="l" t="t" r="r" b="b"/>
              <a:pathLst>
                <a:path w="3097" h="2652"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75" name="Google Shape;881;p16">
              <a:extLst>
                <a:ext uri="{FF2B5EF4-FFF2-40B4-BE49-F238E27FC236}">
                  <a16:creationId xmlns:a16="http://schemas.microsoft.com/office/drawing/2014/main" id="{785F2FDE-3BAE-A941-BC82-6867639587D3}"/>
                </a:ext>
              </a:extLst>
            </p:cNvPr>
            <p:cNvSpPr/>
            <p:nvPr/>
          </p:nvSpPr>
          <p:spPr>
            <a:xfrm>
              <a:off x="1920231" y="3345835"/>
              <a:ext cx="119838" cy="102586"/>
            </a:xfrm>
            <a:custGeom>
              <a:avLst/>
              <a:gdLst/>
              <a:ahLst/>
              <a:cxnLst/>
              <a:rect l="l" t="t" r="r" b="b"/>
              <a:pathLst>
                <a:path w="3098" h="2652" extrusionOk="0">
                  <a:moveTo>
                    <a:pt x="1757" y="0"/>
                  </a:moveTo>
                  <a:cubicBezTo>
                    <a:pt x="555" y="0"/>
                    <a:pt x="1" y="1433"/>
                    <a:pt x="833" y="2265"/>
                  </a:cubicBezTo>
                  <a:cubicBezTo>
                    <a:pt x="1101" y="2533"/>
                    <a:pt x="1426" y="2652"/>
                    <a:pt x="1746" y="2652"/>
                  </a:cubicBezTo>
                  <a:cubicBezTo>
                    <a:pt x="2419" y="2652"/>
                    <a:pt x="3066" y="2124"/>
                    <a:pt x="3097" y="1340"/>
                  </a:cubicBezTo>
                  <a:cubicBezTo>
                    <a:pt x="3051"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76" name="Google Shape;882;p16">
              <a:extLst>
                <a:ext uri="{FF2B5EF4-FFF2-40B4-BE49-F238E27FC236}">
                  <a16:creationId xmlns:a16="http://schemas.microsoft.com/office/drawing/2014/main" id="{D6EEA664-C18E-2641-912E-76414522C8BE}"/>
                </a:ext>
              </a:extLst>
            </p:cNvPr>
            <p:cNvSpPr/>
            <p:nvPr/>
          </p:nvSpPr>
          <p:spPr>
            <a:xfrm>
              <a:off x="2059683" y="3345835"/>
              <a:ext cx="119838" cy="102586"/>
            </a:xfrm>
            <a:custGeom>
              <a:avLst/>
              <a:gdLst/>
              <a:ahLst/>
              <a:cxnLst/>
              <a:rect l="l" t="t" r="r" b="b"/>
              <a:pathLst>
                <a:path w="3098" h="2652"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77" name="Google Shape;883;p16">
              <a:extLst>
                <a:ext uri="{FF2B5EF4-FFF2-40B4-BE49-F238E27FC236}">
                  <a16:creationId xmlns:a16="http://schemas.microsoft.com/office/drawing/2014/main" id="{B870D45D-851A-3013-3D88-324735453B05}"/>
                </a:ext>
              </a:extLst>
            </p:cNvPr>
            <p:cNvSpPr/>
            <p:nvPr/>
          </p:nvSpPr>
          <p:spPr>
            <a:xfrm>
              <a:off x="2200915" y="3345835"/>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78" name="Google Shape;884;p16">
              <a:extLst>
                <a:ext uri="{FF2B5EF4-FFF2-40B4-BE49-F238E27FC236}">
                  <a16:creationId xmlns:a16="http://schemas.microsoft.com/office/drawing/2014/main" id="{AD11614C-2841-8114-DF11-36EE0CD01EF4}"/>
                </a:ext>
              </a:extLst>
            </p:cNvPr>
            <p:cNvSpPr/>
            <p:nvPr/>
          </p:nvSpPr>
          <p:spPr>
            <a:xfrm>
              <a:off x="2343965" y="3345835"/>
              <a:ext cx="119800" cy="102586"/>
            </a:xfrm>
            <a:custGeom>
              <a:avLst/>
              <a:gdLst/>
              <a:ahLst/>
              <a:cxnLst/>
              <a:rect l="l" t="t" r="r" b="b"/>
              <a:pathLst>
                <a:path w="3097" h="2652" extrusionOk="0">
                  <a:moveTo>
                    <a:pt x="1756" y="0"/>
                  </a:moveTo>
                  <a:cubicBezTo>
                    <a:pt x="601" y="0"/>
                    <a:pt x="0" y="1433"/>
                    <a:pt x="832" y="2265"/>
                  </a:cubicBezTo>
                  <a:cubicBezTo>
                    <a:pt x="1100" y="2533"/>
                    <a:pt x="1430" y="2652"/>
                    <a:pt x="1755" y="2652"/>
                  </a:cubicBezTo>
                  <a:cubicBezTo>
                    <a:pt x="2438" y="2652"/>
                    <a:pt x="3097" y="2124"/>
                    <a:pt x="3097"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79" name="Google Shape;885;p16">
              <a:extLst>
                <a:ext uri="{FF2B5EF4-FFF2-40B4-BE49-F238E27FC236}">
                  <a16:creationId xmlns:a16="http://schemas.microsoft.com/office/drawing/2014/main" id="{E6D3A9AC-F995-9364-6ECC-472E2AE5C31E}"/>
                </a:ext>
              </a:extLst>
            </p:cNvPr>
            <p:cNvSpPr/>
            <p:nvPr/>
          </p:nvSpPr>
          <p:spPr>
            <a:xfrm>
              <a:off x="2485197" y="3345835"/>
              <a:ext cx="119800" cy="102586"/>
            </a:xfrm>
            <a:custGeom>
              <a:avLst/>
              <a:gdLst/>
              <a:ahLst/>
              <a:cxnLst/>
              <a:rect l="l" t="t" r="r" b="b"/>
              <a:pathLst>
                <a:path w="3097" h="2652"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80" name="Google Shape;886;p16">
              <a:extLst>
                <a:ext uri="{FF2B5EF4-FFF2-40B4-BE49-F238E27FC236}">
                  <a16:creationId xmlns:a16="http://schemas.microsoft.com/office/drawing/2014/main" id="{D4FF0F83-6222-8759-5001-C506085AB510}"/>
                </a:ext>
              </a:extLst>
            </p:cNvPr>
            <p:cNvSpPr/>
            <p:nvPr/>
          </p:nvSpPr>
          <p:spPr>
            <a:xfrm>
              <a:off x="2626429" y="3345835"/>
              <a:ext cx="119838" cy="102586"/>
            </a:xfrm>
            <a:custGeom>
              <a:avLst/>
              <a:gdLst/>
              <a:ahLst/>
              <a:cxnLst/>
              <a:rect l="l" t="t" r="r" b="b"/>
              <a:pathLst>
                <a:path w="3098" h="2652" extrusionOk="0">
                  <a:moveTo>
                    <a:pt x="1757" y="0"/>
                  </a:moveTo>
                  <a:cubicBezTo>
                    <a:pt x="601" y="0"/>
                    <a:pt x="1" y="1433"/>
                    <a:pt x="833"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81" name="Google Shape;887;p16">
              <a:extLst>
                <a:ext uri="{FF2B5EF4-FFF2-40B4-BE49-F238E27FC236}">
                  <a16:creationId xmlns:a16="http://schemas.microsoft.com/office/drawing/2014/main" id="{FE33A79B-4172-2F69-9940-9C4E05B198FE}"/>
                </a:ext>
              </a:extLst>
            </p:cNvPr>
            <p:cNvSpPr/>
            <p:nvPr/>
          </p:nvSpPr>
          <p:spPr>
            <a:xfrm>
              <a:off x="2767660" y="3345835"/>
              <a:ext cx="121618" cy="102586"/>
            </a:xfrm>
            <a:custGeom>
              <a:avLst/>
              <a:gdLst/>
              <a:ahLst/>
              <a:cxnLst/>
              <a:rect l="l" t="t" r="r" b="b"/>
              <a:pathLst>
                <a:path w="3144" h="2652" extrusionOk="0">
                  <a:moveTo>
                    <a:pt x="1803" y="0"/>
                  </a:moveTo>
                  <a:cubicBezTo>
                    <a:pt x="602" y="0"/>
                    <a:pt x="1" y="1433"/>
                    <a:pt x="833" y="2265"/>
                  </a:cubicBezTo>
                  <a:cubicBezTo>
                    <a:pt x="1116" y="2533"/>
                    <a:pt x="1456" y="2652"/>
                    <a:pt x="1787" y="2652"/>
                  </a:cubicBezTo>
                  <a:cubicBezTo>
                    <a:pt x="2485" y="2652"/>
                    <a:pt x="3144" y="2124"/>
                    <a:pt x="3144"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82" name="Google Shape;888;p16">
              <a:extLst>
                <a:ext uri="{FF2B5EF4-FFF2-40B4-BE49-F238E27FC236}">
                  <a16:creationId xmlns:a16="http://schemas.microsoft.com/office/drawing/2014/main" id="{033D2079-76B0-4FC3-E372-46D3D684CC39}"/>
                </a:ext>
              </a:extLst>
            </p:cNvPr>
            <p:cNvSpPr/>
            <p:nvPr/>
          </p:nvSpPr>
          <p:spPr>
            <a:xfrm>
              <a:off x="2910710" y="3345835"/>
              <a:ext cx="118020" cy="102586"/>
            </a:xfrm>
            <a:custGeom>
              <a:avLst/>
              <a:gdLst/>
              <a:ahLst/>
              <a:cxnLst/>
              <a:rect l="l" t="t" r="r" b="b"/>
              <a:pathLst>
                <a:path w="3051" h="2652" extrusionOk="0">
                  <a:moveTo>
                    <a:pt x="1756" y="0"/>
                  </a:moveTo>
                  <a:cubicBezTo>
                    <a:pt x="555" y="0"/>
                    <a:pt x="0" y="1433"/>
                    <a:pt x="832" y="2265"/>
                  </a:cubicBezTo>
                  <a:cubicBezTo>
                    <a:pt x="1100" y="2533"/>
                    <a:pt x="1426" y="2652"/>
                    <a:pt x="1744" y="2652"/>
                  </a:cubicBezTo>
                  <a:cubicBezTo>
                    <a:pt x="2413" y="2652"/>
                    <a:pt x="3051" y="2124"/>
                    <a:pt x="3051" y="1340"/>
                  </a:cubicBezTo>
                  <a:cubicBezTo>
                    <a:pt x="3051" y="601"/>
                    <a:pt x="2450"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83" name="Google Shape;889;p16">
              <a:extLst>
                <a:ext uri="{FF2B5EF4-FFF2-40B4-BE49-F238E27FC236}">
                  <a16:creationId xmlns:a16="http://schemas.microsoft.com/office/drawing/2014/main" id="{C9B6D332-38B6-0290-F30D-BFAFE353AEE2}"/>
                </a:ext>
              </a:extLst>
            </p:cNvPr>
            <p:cNvSpPr/>
            <p:nvPr/>
          </p:nvSpPr>
          <p:spPr>
            <a:xfrm>
              <a:off x="3051942" y="3345835"/>
              <a:ext cx="119800" cy="102586"/>
            </a:xfrm>
            <a:custGeom>
              <a:avLst/>
              <a:gdLst/>
              <a:ahLst/>
              <a:cxnLst/>
              <a:rect l="l" t="t" r="r" b="b"/>
              <a:pathLst>
                <a:path w="3097" h="2652"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84" name="Google Shape;890;p16">
              <a:extLst>
                <a:ext uri="{FF2B5EF4-FFF2-40B4-BE49-F238E27FC236}">
                  <a16:creationId xmlns:a16="http://schemas.microsoft.com/office/drawing/2014/main" id="{3E8CE6FC-D23B-E942-FDAF-62FD83975424}"/>
                </a:ext>
              </a:extLst>
            </p:cNvPr>
            <p:cNvSpPr/>
            <p:nvPr/>
          </p:nvSpPr>
          <p:spPr>
            <a:xfrm>
              <a:off x="3193174" y="3345835"/>
              <a:ext cx="119838" cy="102586"/>
            </a:xfrm>
            <a:custGeom>
              <a:avLst/>
              <a:gdLst/>
              <a:ahLst/>
              <a:cxnLst/>
              <a:rect l="l" t="t" r="r" b="b"/>
              <a:pathLst>
                <a:path w="3098" h="2652"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85" name="Google Shape;891;p16">
              <a:extLst>
                <a:ext uri="{FF2B5EF4-FFF2-40B4-BE49-F238E27FC236}">
                  <a16:creationId xmlns:a16="http://schemas.microsoft.com/office/drawing/2014/main" id="{43472DB7-E749-49AE-7A5E-7A6300FF14B6}"/>
                </a:ext>
              </a:extLst>
            </p:cNvPr>
            <p:cNvSpPr/>
            <p:nvPr/>
          </p:nvSpPr>
          <p:spPr>
            <a:xfrm>
              <a:off x="3334406" y="3345835"/>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86" name="Google Shape;892;p16">
              <a:extLst>
                <a:ext uri="{FF2B5EF4-FFF2-40B4-BE49-F238E27FC236}">
                  <a16:creationId xmlns:a16="http://schemas.microsoft.com/office/drawing/2014/main" id="{B3FC3A10-1EC7-3CCA-4EB9-606991936DC4}"/>
                </a:ext>
              </a:extLst>
            </p:cNvPr>
            <p:cNvSpPr/>
            <p:nvPr/>
          </p:nvSpPr>
          <p:spPr>
            <a:xfrm>
              <a:off x="3475637" y="3345835"/>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87" name="Google Shape;893;p16">
              <a:extLst>
                <a:ext uri="{FF2B5EF4-FFF2-40B4-BE49-F238E27FC236}">
                  <a16:creationId xmlns:a16="http://schemas.microsoft.com/office/drawing/2014/main" id="{25CFE948-AF67-4688-BF11-1A86D38B73D3}"/>
                </a:ext>
              </a:extLst>
            </p:cNvPr>
            <p:cNvSpPr/>
            <p:nvPr/>
          </p:nvSpPr>
          <p:spPr>
            <a:xfrm>
              <a:off x="3618687" y="3345835"/>
              <a:ext cx="119800" cy="102586"/>
            </a:xfrm>
            <a:custGeom>
              <a:avLst/>
              <a:gdLst/>
              <a:ahLst/>
              <a:cxnLst/>
              <a:rect l="l" t="t" r="r" b="b"/>
              <a:pathLst>
                <a:path w="3097" h="2652" extrusionOk="0">
                  <a:moveTo>
                    <a:pt x="1757" y="0"/>
                  </a:moveTo>
                  <a:cubicBezTo>
                    <a:pt x="555" y="0"/>
                    <a:pt x="0" y="1433"/>
                    <a:pt x="832" y="2265"/>
                  </a:cubicBezTo>
                  <a:cubicBezTo>
                    <a:pt x="1100" y="2533"/>
                    <a:pt x="1426" y="2652"/>
                    <a:pt x="1745" y="2652"/>
                  </a:cubicBezTo>
                  <a:cubicBezTo>
                    <a:pt x="2418" y="2652"/>
                    <a:pt x="3065" y="2124"/>
                    <a:pt x="3097" y="1340"/>
                  </a:cubicBezTo>
                  <a:cubicBezTo>
                    <a:pt x="3051"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88" name="Google Shape;894;p16">
              <a:extLst>
                <a:ext uri="{FF2B5EF4-FFF2-40B4-BE49-F238E27FC236}">
                  <a16:creationId xmlns:a16="http://schemas.microsoft.com/office/drawing/2014/main" id="{6529AFDF-F1C0-BD9B-30C0-63DB3FB7BB5D}"/>
                </a:ext>
              </a:extLst>
            </p:cNvPr>
            <p:cNvSpPr/>
            <p:nvPr/>
          </p:nvSpPr>
          <p:spPr>
            <a:xfrm>
              <a:off x="3759919" y="3345835"/>
              <a:ext cx="119800" cy="102586"/>
            </a:xfrm>
            <a:custGeom>
              <a:avLst/>
              <a:gdLst/>
              <a:ahLst/>
              <a:cxnLst/>
              <a:rect l="l" t="t" r="r" b="b"/>
              <a:pathLst>
                <a:path w="3097" h="2652"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89" name="Google Shape;895;p16">
              <a:extLst>
                <a:ext uri="{FF2B5EF4-FFF2-40B4-BE49-F238E27FC236}">
                  <a16:creationId xmlns:a16="http://schemas.microsoft.com/office/drawing/2014/main" id="{9790DD14-3490-0E31-EB59-446574FBA7DF}"/>
                </a:ext>
              </a:extLst>
            </p:cNvPr>
            <p:cNvSpPr/>
            <p:nvPr/>
          </p:nvSpPr>
          <p:spPr>
            <a:xfrm>
              <a:off x="3901151" y="3345835"/>
              <a:ext cx="119838" cy="102586"/>
            </a:xfrm>
            <a:custGeom>
              <a:avLst/>
              <a:gdLst/>
              <a:ahLst/>
              <a:cxnLst/>
              <a:rect l="l" t="t" r="r" b="b"/>
              <a:pathLst>
                <a:path w="3098" h="2652" extrusionOk="0">
                  <a:moveTo>
                    <a:pt x="1757" y="0"/>
                  </a:moveTo>
                  <a:cubicBezTo>
                    <a:pt x="601" y="0"/>
                    <a:pt x="1" y="1433"/>
                    <a:pt x="833" y="2265"/>
                  </a:cubicBezTo>
                  <a:cubicBezTo>
                    <a:pt x="1100"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90" name="Google Shape;896;p16">
              <a:extLst>
                <a:ext uri="{FF2B5EF4-FFF2-40B4-BE49-F238E27FC236}">
                  <a16:creationId xmlns:a16="http://schemas.microsoft.com/office/drawing/2014/main" id="{D3D95A75-F0B8-90FB-25BD-CF4B8FB32306}"/>
                </a:ext>
              </a:extLst>
            </p:cNvPr>
            <p:cNvSpPr/>
            <p:nvPr/>
          </p:nvSpPr>
          <p:spPr>
            <a:xfrm>
              <a:off x="4042382" y="3345835"/>
              <a:ext cx="119838" cy="102586"/>
            </a:xfrm>
            <a:custGeom>
              <a:avLst/>
              <a:gdLst/>
              <a:ahLst/>
              <a:cxnLst/>
              <a:rect l="l" t="t" r="r" b="b"/>
              <a:pathLst>
                <a:path w="3098" h="2652" extrusionOk="0">
                  <a:moveTo>
                    <a:pt x="1757" y="0"/>
                  </a:moveTo>
                  <a:cubicBezTo>
                    <a:pt x="602" y="0"/>
                    <a:pt x="1" y="1433"/>
                    <a:pt x="833" y="2265"/>
                  </a:cubicBezTo>
                  <a:cubicBezTo>
                    <a:pt x="1101" y="2533"/>
                    <a:pt x="1431" y="2652"/>
                    <a:pt x="1756" y="2652"/>
                  </a:cubicBezTo>
                  <a:cubicBezTo>
                    <a:pt x="2439" y="2652"/>
                    <a:pt x="3097" y="2124"/>
                    <a:pt x="3097" y="1340"/>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91" name="Google Shape;897;p16">
              <a:extLst>
                <a:ext uri="{FF2B5EF4-FFF2-40B4-BE49-F238E27FC236}">
                  <a16:creationId xmlns:a16="http://schemas.microsoft.com/office/drawing/2014/main" id="{6DB96E40-D4D8-1748-9776-072B827C3801}"/>
                </a:ext>
              </a:extLst>
            </p:cNvPr>
            <p:cNvSpPr/>
            <p:nvPr/>
          </p:nvSpPr>
          <p:spPr>
            <a:xfrm>
              <a:off x="4183614" y="3345835"/>
              <a:ext cx="121618" cy="102586"/>
            </a:xfrm>
            <a:custGeom>
              <a:avLst/>
              <a:gdLst/>
              <a:ahLst/>
              <a:cxnLst/>
              <a:rect l="l" t="t" r="r" b="b"/>
              <a:pathLst>
                <a:path w="3144" h="2652" extrusionOk="0">
                  <a:moveTo>
                    <a:pt x="1803" y="0"/>
                  </a:moveTo>
                  <a:cubicBezTo>
                    <a:pt x="602" y="0"/>
                    <a:pt x="1" y="1433"/>
                    <a:pt x="833" y="2265"/>
                  </a:cubicBezTo>
                  <a:cubicBezTo>
                    <a:pt x="1116" y="2533"/>
                    <a:pt x="1456" y="2652"/>
                    <a:pt x="1788" y="2652"/>
                  </a:cubicBezTo>
                  <a:cubicBezTo>
                    <a:pt x="2485" y="2652"/>
                    <a:pt x="3144" y="2124"/>
                    <a:pt x="3144" y="1340"/>
                  </a:cubicBezTo>
                  <a:cubicBezTo>
                    <a:pt x="3098"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92" name="Google Shape;898;p16">
              <a:extLst>
                <a:ext uri="{FF2B5EF4-FFF2-40B4-BE49-F238E27FC236}">
                  <a16:creationId xmlns:a16="http://schemas.microsoft.com/office/drawing/2014/main" id="{365404A6-0488-D50B-9BBD-8AE6DD832941}"/>
                </a:ext>
              </a:extLst>
            </p:cNvPr>
            <p:cNvSpPr/>
            <p:nvPr/>
          </p:nvSpPr>
          <p:spPr>
            <a:xfrm>
              <a:off x="4326664" y="3345835"/>
              <a:ext cx="119800" cy="102586"/>
            </a:xfrm>
            <a:custGeom>
              <a:avLst/>
              <a:gdLst/>
              <a:ahLst/>
              <a:cxnLst/>
              <a:rect l="l" t="t" r="r" b="b"/>
              <a:pathLst>
                <a:path w="3097" h="2652"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93" name="Google Shape;899;p16">
              <a:extLst>
                <a:ext uri="{FF2B5EF4-FFF2-40B4-BE49-F238E27FC236}">
                  <a16:creationId xmlns:a16="http://schemas.microsoft.com/office/drawing/2014/main" id="{0E1F62FD-9FEB-3047-BAC1-7E2EE7FEEDD3}"/>
                </a:ext>
              </a:extLst>
            </p:cNvPr>
            <p:cNvSpPr/>
            <p:nvPr/>
          </p:nvSpPr>
          <p:spPr>
            <a:xfrm>
              <a:off x="4467896" y="3346047"/>
              <a:ext cx="119838" cy="102586"/>
            </a:xfrm>
            <a:custGeom>
              <a:avLst/>
              <a:gdLst/>
              <a:ahLst/>
              <a:cxnLst/>
              <a:rect l="l" t="t" r="r" b="b"/>
              <a:pathLst>
                <a:path w="3098" h="2652" extrusionOk="0">
                  <a:moveTo>
                    <a:pt x="1757" y="0"/>
                  </a:moveTo>
                  <a:cubicBezTo>
                    <a:pt x="555" y="0"/>
                    <a:pt x="1" y="1433"/>
                    <a:pt x="832" y="2265"/>
                  </a:cubicBezTo>
                  <a:cubicBezTo>
                    <a:pt x="1100" y="2533"/>
                    <a:pt x="1426" y="2652"/>
                    <a:pt x="1746" y="2652"/>
                  </a:cubicBezTo>
                  <a:cubicBezTo>
                    <a:pt x="2419" y="2652"/>
                    <a:pt x="3066"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94" name="Google Shape;900;p16">
              <a:extLst>
                <a:ext uri="{FF2B5EF4-FFF2-40B4-BE49-F238E27FC236}">
                  <a16:creationId xmlns:a16="http://schemas.microsoft.com/office/drawing/2014/main" id="{65BF4A69-3404-654A-BA67-C0573283EEC8}"/>
                </a:ext>
              </a:extLst>
            </p:cNvPr>
            <p:cNvSpPr/>
            <p:nvPr/>
          </p:nvSpPr>
          <p:spPr>
            <a:xfrm>
              <a:off x="4609128" y="3346047"/>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95" name="Google Shape;901;p16">
              <a:extLst>
                <a:ext uri="{FF2B5EF4-FFF2-40B4-BE49-F238E27FC236}">
                  <a16:creationId xmlns:a16="http://schemas.microsoft.com/office/drawing/2014/main" id="{34CDFEE5-6C09-78AC-31F7-CB30D765EC04}"/>
                </a:ext>
              </a:extLst>
            </p:cNvPr>
            <p:cNvSpPr/>
            <p:nvPr/>
          </p:nvSpPr>
          <p:spPr>
            <a:xfrm>
              <a:off x="4750359" y="3346047"/>
              <a:ext cx="119838" cy="102586"/>
            </a:xfrm>
            <a:custGeom>
              <a:avLst/>
              <a:gdLst/>
              <a:ahLst/>
              <a:cxnLst/>
              <a:rect l="l" t="t" r="r" b="b"/>
              <a:pathLst>
                <a:path w="3098" h="2652"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96" name="Google Shape;902;p16">
              <a:extLst>
                <a:ext uri="{FF2B5EF4-FFF2-40B4-BE49-F238E27FC236}">
                  <a16:creationId xmlns:a16="http://schemas.microsoft.com/office/drawing/2014/main" id="{6533F20B-A1D2-0FBC-0F7D-BDACE08B4D8E}"/>
                </a:ext>
              </a:extLst>
            </p:cNvPr>
            <p:cNvSpPr/>
            <p:nvPr/>
          </p:nvSpPr>
          <p:spPr>
            <a:xfrm>
              <a:off x="4891630" y="3345835"/>
              <a:ext cx="121579" cy="102586"/>
            </a:xfrm>
            <a:custGeom>
              <a:avLst/>
              <a:gdLst/>
              <a:ahLst/>
              <a:cxnLst/>
              <a:rect l="l" t="t" r="r" b="b"/>
              <a:pathLst>
                <a:path w="3143" h="2652" extrusionOk="0">
                  <a:moveTo>
                    <a:pt x="1803" y="0"/>
                  </a:moveTo>
                  <a:cubicBezTo>
                    <a:pt x="601" y="0"/>
                    <a:pt x="0" y="1433"/>
                    <a:pt x="878" y="2265"/>
                  </a:cubicBezTo>
                  <a:cubicBezTo>
                    <a:pt x="1146" y="2533"/>
                    <a:pt x="1476" y="2652"/>
                    <a:pt x="1801" y="2652"/>
                  </a:cubicBezTo>
                  <a:cubicBezTo>
                    <a:pt x="2484" y="2652"/>
                    <a:pt x="3143" y="2124"/>
                    <a:pt x="3143" y="1340"/>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97" name="Google Shape;903;p16">
              <a:extLst>
                <a:ext uri="{FF2B5EF4-FFF2-40B4-BE49-F238E27FC236}">
                  <a16:creationId xmlns:a16="http://schemas.microsoft.com/office/drawing/2014/main" id="{13970D43-323E-F89B-018C-4A8FA9D4B41E}"/>
                </a:ext>
              </a:extLst>
            </p:cNvPr>
            <p:cNvSpPr/>
            <p:nvPr/>
          </p:nvSpPr>
          <p:spPr>
            <a:xfrm>
              <a:off x="5034641" y="3345835"/>
              <a:ext cx="119800" cy="102586"/>
            </a:xfrm>
            <a:custGeom>
              <a:avLst/>
              <a:gdLst/>
              <a:ahLst/>
              <a:cxnLst/>
              <a:rect l="l" t="t" r="r" b="b"/>
              <a:pathLst>
                <a:path w="3097" h="2652"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98" name="Google Shape;904;p16">
              <a:extLst>
                <a:ext uri="{FF2B5EF4-FFF2-40B4-BE49-F238E27FC236}">
                  <a16:creationId xmlns:a16="http://schemas.microsoft.com/office/drawing/2014/main" id="{77EC2636-1B37-9F69-3A31-010A18217392}"/>
                </a:ext>
              </a:extLst>
            </p:cNvPr>
            <p:cNvSpPr/>
            <p:nvPr/>
          </p:nvSpPr>
          <p:spPr>
            <a:xfrm>
              <a:off x="5175873" y="3345835"/>
              <a:ext cx="119838" cy="102586"/>
            </a:xfrm>
            <a:custGeom>
              <a:avLst/>
              <a:gdLst/>
              <a:ahLst/>
              <a:cxnLst/>
              <a:rect l="l" t="t" r="r" b="b"/>
              <a:pathLst>
                <a:path w="3098" h="2652"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799" name="Google Shape;905;p16">
              <a:extLst>
                <a:ext uri="{FF2B5EF4-FFF2-40B4-BE49-F238E27FC236}">
                  <a16:creationId xmlns:a16="http://schemas.microsoft.com/office/drawing/2014/main" id="{A2EBB01B-F9F0-112D-006F-91C2FE100711}"/>
                </a:ext>
              </a:extLst>
            </p:cNvPr>
            <p:cNvSpPr/>
            <p:nvPr/>
          </p:nvSpPr>
          <p:spPr>
            <a:xfrm>
              <a:off x="5317105" y="3345835"/>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00" name="Google Shape;906;p16">
              <a:extLst>
                <a:ext uri="{FF2B5EF4-FFF2-40B4-BE49-F238E27FC236}">
                  <a16:creationId xmlns:a16="http://schemas.microsoft.com/office/drawing/2014/main" id="{C8FBE397-BC82-44E5-9945-C7A2E257ECE8}"/>
                </a:ext>
              </a:extLst>
            </p:cNvPr>
            <p:cNvSpPr/>
            <p:nvPr/>
          </p:nvSpPr>
          <p:spPr>
            <a:xfrm>
              <a:off x="5460154" y="3345835"/>
              <a:ext cx="119800" cy="102586"/>
            </a:xfrm>
            <a:custGeom>
              <a:avLst/>
              <a:gdLst/>
              <a:ahLst/>
              <a:cxnLst/>
              <a:rect l="l" t="t" r="r" b="b"/>
              <a:pathLst>
                <a:path w="3097" h="2652" extrusionOk="0">
                  <a:moveTo>
                    <a:pt x="1756" y="0"/>
                  </a:moveTo>
                  <a:cubicBezTo>
                    <a:pt x="555" y="0"/>
                    <a:pt x="0" y="1433"/>
                    <a:pt x="832" y="2265"/>
                  </a:cubicBezTo>
                  <a:cubicBezTo>
                    <a:pt x="1100" y="2533"/>
                    <a:pt x="1426" y="2652"/>
                    <a:pt x="1745" y="2652"/>
                  </a:cubicBezTo>
                  <a:cubicBezTo>
                    <a:pt x="2418" y="2652"/>
                    <a:pt x="3065" y="2124"/>
                    <a:pt x="3097" y="1340"/>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01" name="Google Shape;907;p16">
              <a:extLst>
                <a:ext uri="{FF2B5EF4-FFF2-40B4-BE49-F238E27FC236}">
                  <a16:creationId xmlns:a16="http://schemas.microsoft.com/office/drawing/2014/main" id="{5B830902-3F8F-A3C7-CE3C-F65F21875D58}"/>
                </a:ext>
              </a:extLst>
            </p:cNvPr>
            <p:cNvSpPr/>
            <p:nvPr/>
          </p:nvSpPr>
          <p:spPr>
            <a:xfrm>
              <a:off x="5601386" y="3345835"/>
              <a:ext cx="119800" cy="102586"/>
            </a:xfrm>
            <a:custGeom>
              <a:avLst/>
              <a:gdLst/>
              <a:ahLst/>
              <a:cxnLst/>
              <a:rect l="l" t="t" r="r" b="b"/>
              <a:pathLst>
                <a:path w="3097" h="2652"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02" name="Google Shape;908;p16">
              <a:extLst>
                <a:ext uri="{FF2B5EF4-FFF2-40B4-BE49-F238E27FC236}">
                  <a16:creationId xmlns:a16="http://schemas.microsoft.com/office/drawing/2014/main" id="{944914B4-6ACC-CE87-441D-B53D1E7AFE4D}"/>
                </a:ext>
              </a:extLst>
            </p:cNvPr>
            <p:cNvSpPr/>
            <p:nvPr/>
          </p:nvSpPr>
          <p:spPr>
            <a:xfrm>
              <a:off x="5742618" y="3345835"/>
              <a:ext cx="119838" cy="102586"/>
            </a:xfrm>
            <a:custGeom>
              <a:avLst/>
              <a:gdLst/>
              <a:ahLst/>
              <a:cxnLst/>
              <a:rect l="l" t="t" r="r" b="b"/>
              <a:pathLst>
                <a:path w="3098" h="2652"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03" name="Google Shape;909;p16">
              <a:extLst>
                <a:ext uri="{FF2B5EF4-FFF2-40B4-BE49-F238E27FC236}">
                  <a16:creationId xmlns:a16="http://schemas.microsoft.com/office/drawing/2014/main" id="{778BC769-B729-DBD3-7C10-3BB6640E4444}"/>
                </a:ext>
              </a:extLst>
            </p:cNvPr>
            <p:cNvSpPr/>
            <p:nvPr/>
          </p:nvSpPr>
          <p:spPr>
            <a:xfrm>
              <a:off x="5883850" y="3345835"/>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04" name="Google Shape;910;p16">
              <a:extLst>
                <a:ext uri="{FF2B5EF4-FFF2-40B4-BE49-F238E27FC236}">
                  <a16:creationId xmlns:a16="http://schemas.microsoft.com/office/drawing/2014/main" id="{EAD389F2-3CB9-AF2D-5A11-FEE3EBE8656B}"/>
                </a:ext>
              </a:extLst>
            </p:cNvPr>
            <p:cNvSpPr/>
            <p:nvPr/>
          </p:nvSpPr>
          <p:spPr>
            <a:xfrm>
              <a:off x="6025081" y="3345835"/>
              <a:ext cx="119838" cy="102586"/>
            </a:xfrm>
            <a:custGeom>
              <a:avLst/>
              <a:gdLst/>
              <a:ahLst/>
              <a:cxnLst/>
              <a:rect l="l" t="t" r="r" b="b"/>
              <a:pathLst>
                <a:path w="3098" h="2652"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05" name="Google Shape;911;p16">
              <a:extLst>
                <a:ext uri="{FF2B5EF4-FFF2-40B4-BE49-F238E27FC236}">
                  <a16:creationId xmlns:a16="http://schemas.microsoft.com/office/drawing/2014/main" id="{F53A2FE5-0957-B5C1-8B9F-5D2A8E6EF2BD}"/>
                </a:ext>
              </a:extLst>
            </p:cNvPr>
            <p:cNvSpPr/>
            <p:nvPr/>
          </p:nvSpPr>
          <p:spPr>
            <a:xfrm>
              <a:off x="6168131" y="3345835"/>
              <a:ext cx="119800" cy="102586"/>
            </a:xfrm>
            <a:custGeom>
              <a:avLst/>
              <a:gdLst/>
              <a:ahLst/>
              <a:cxnLst/>
              <a:rect l="l" t="t" r="r" b="b"/>
              <a:pathLst>
                <a:path w="3097" h="2652" extrusionOk="0">
                  <a:moveTo>
                    <a:pt x="1757" y="0"/>
                  </a:moveTo>
                  <a:cubicBezTo>
                    <a:pt x="555" y="0"/>
                    <a:pt x="0" y="1433"/>
                    <a:pt x="832" y="2265"/>
                  </a:cubicBezTo>
                  <a:cubicBezTo>
                    <a:pt x="1100" y="2533"/>
                    <a:pt x="1430" y="2652"/>
                    <a:pt x="1755" y="2652"/>
                  </a:cubicBezTo>
                  <a:cubicBezTo>
                    <a:pt x="2438"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06" name="Google Shape;912;p16">
              <a:extLst>
                <a:ext uri="{FF2B5EF4-FFF2-40B4-BE49-F238E27FC236}">
                  <a16:creationId xmlns:a16="http://schemas.microsoft.com/office/drawing/2014/main" id="{BB600977-66A9-D515-F3BA-4E70C1C6C5B0}"/>
                </a:ext>
              </a:extLst>
            </p:cNvPr>
            <p:cNvSpPr/>
            <p:nvPr/>
          </p:nvSpPr>
          <p:spPr>
            <a:xfrm>
              <a:off x="6309363" y="3345835"/>
              <a:ext cx="119838" cy="102586"/>
            </a:xfrm>
            <a:custGeom>
              <a:avLst/>
              <a:gdLst/>
              <a:ahLst/>
              <a:cxnLst/>
              <a:rect l="l" t="t" r="r" b="b"/>
              <a:pathLst>
                <a:path w="3098" h="2652"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07" name="Google Shape;913;p16">
              <a:extLst>
                <a:ext uri="{FF2B5EF4-FFF2-40B4-BE49-F238E27FC236}">
                  <a16:creationId xmlns:a16="http://schemas.microsoft.com/office/drawing/2014/main" id="{80F30A54-7E5A-7C15-8395-98DFF998C007}"/>
                </a:ext>
              </a:extLst>
            </p:cNvPr>
            <p:cNvSpPr/>
            <p:nvPr/>
          </p:nvSpPr>
          <p:spPr>
            <a:xfrm>
              <a:off x="6450595" y="3345835"/>
              <a:ext cx="119838" cy="102586"/>
            </a:xfrm>
            <a:custGeom>
              <a:avLst/>
              <a:gdLst/>
              <a:ahLst/>
              <a:cxnLst/>
              <a:rect l="l" t="t" r="r" b="b"/>
              <a:pathLst>
                <a:path w="3098" h="2652"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08" name="Google Shape;914;p16">
              <a:extLst>
                <a:ext uri="{FF2B5EF4-FFF2-40B4-BE49-F238E27FC236}">
                  <a16:creationId xmlns:a16="http://schemas.microsoft.com/office/drawing/2014/main" id="{556C184F-B806-AA57-5E95-22C1C98B01FA}"/>
                </a:ext>
              </a:extLst>
            </p:cNvPr>
            <p:cNvSpPr/>
            <p:nvPr/>
          </p:nvSpPr>
          <p:spPr>
            <a:xfrm>
              <a:off x="6591827" y="3345835"/>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09" name="Google Shape;915;p16">
              <a:extLst>
                <a:ext uri="{FF2B5EF4-FFF2-40B4-BE49-F238E27FC236}">
                  <a16:creationId xmlns:a16="http://schemas.microsoft.com/office/drawing/2014/main" id="{94AA4787-5735-5097-B1C4-DA9BE63D19B5}"/>
                </a:ext>
              </a:extLst>
            </p:cNvPr>
            <p:cNvSpPr/>
            <p:nvPr/>
          </p:nvSpPr>
          <p:spPr>
            <a:xfrm>
              <a:off x="6734876" y="3345835"/>
              <a:ext cx="119800" cy="102586"/>
            </a:xfrm>
            <a:custGeom>
              <a:avLst/>
              <a:gdLst/>
              <a:ahLst/>
              <a:cxnLst/>
              <a:rect l="l" t="t" r="r" b="b"/>
              <a:pathLst>
                <a:path w="3097" h="2652" extrusionOk="0">
                  <a:moveTo>
                    <a:pt x="1756" y="0"/>
                  </a:moveTo>
                  <a:cubicBezTo>
                    <a:pt x="555" y="0"/>
                    <a:pt x="0" y="1433"/>
                    <a:pt x="832" y="2265"/>
                  </a:cubicBezTo>
                  <a:cubicBezTo>
                    <a:pt x="1100" y="2533"/>
                    <a:pt x="1426" y="2652"/>
                    <a:pt x="1745" y="2652"/>
                  </a:cubicBezTo>
                  <a:cubicBezTo>
                    <a:pt x="2418" y="2652"/>
                    <a:pt x="3065" y="2124"/>
                    <a:pt x="3097" y="1340"/>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10" name="Google Shape;916;p16">
              <a:extLst>
                <a:ext uri="{FF2B5EF4-FFF2-40B4-BE49-F238E27FC236}">
                  <a16:creationId xmlns:a16="http://schemas.microsoft.com/office/drawing/2014/main" id="{289CCC8E-2789-0F67-6EBB-639D35170A0F}"/>
                </a:ext>
              </a:extLst>
            </p:cNvPr>
            <p:cNvSpPr/>
            <p:nvPr/>
          </p:nvSpPr>
          <p:spPr>
            <a:xfrm>
              <a:off x="6876108" y="3345835"/>
              <a:ext cx="119800" cy="102586"/>
            </a:xfrm>
            <a:custGeom>
              <a:avLst/>
              <a:gdLst/>
              <a:ahLst/>
              <a:cxnLst/>
              <a:rect l="l" t="t" r="r" b="b"/>
              <a:pathLst>
                <a:path w="3097" h="2652"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11" name="Google Shape;917;p16">
              <a:extLst>
                <a:ext uri="{FF2B5EF4-FFF2-40B4-BE49-F238E27FC236}">
                  <a16:creationId xmlns:a16="http://schemas.microsoft.com/office/drawing/2014/main" id="{74104DE6-7622-0AD8-C268-379775AD7854}"/>
                </a:ext>
              </a:extLst>
            </p:cNvPr>
            <p:cNvSpPr/>
            <p:nvPr/>
          </p:nvSpPr>
          <p:spPr>
            <a:xfrm>
              <a:off x="7017340" y="3345835"/>
              <a:ext cx="119838" cy="102586"/>
            </a:xfrm>
            <a:custGeom>
              <a:avLst/>
              <a:gdLst/>
              <a:ahLst/>
              <a:cxnLst/>
              <a:rect l="l" t="t" r="r" b="b"/>
              <a:pathLst>
                <a:path w="3098" h="2652"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12" name="Google Shape;918;p16">
              <a:extLst>
                <a:ext uri="{FF2B5EF4-FFF2-40B4-BE49-F238E27FC236}">
                  <a16:creationId xmlns:a16="http://schemas.microsoft.com/office/drawing/2014/main" id="{9CDFF77C-BDA1-108F-C969-A0CAE7896153}"/>
                </a:ext>
              </a:extLst>
            </p:cNvPr>
            <p:cNvSpPr/>
            <p:nvPr/>
          </p:nvSpPr>
          <p:spPr>
            <a:xfrm>
              <a:off x="7158572" y="3345835"/>
              <a:ext cx="119838" cy="102586"/>
            </a:xfrm>
            <a:custGeom>
              <a:avLst/>
              <a:gdLst/>
              <a:ahLst/>
              <a:cxnLst/>
              <a:rect l="l" t="t" r="r" b="b"/>
              <a:pathLst>
                <a:path w="3098" h="2652" extrusionOk="0">
                  <a:moveTo>
                    <a:pt x="1757" y="0"/>
                  </a:moveTo>
                  <a:cubicBezTo>
                    <a:pt x="602"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13" name="Google Shape;919;p16">
              <a:extLst>
                <a:ext uri="{FF2B5EF4-FFF2-40B4-BE49-F238E27FC236}">
                  <a16:creationId xmlns:a16="http://schemas.microsoft.com/office/drawing/2014/main" id="{A121F41C-160A-A6F1-C268-4C73D792B400}"/>
                </a:ext>
              </a:extLst>
            </p:cNvPr>
            <p:cNvSpPr/>
            <p:nvPr/>
          </p:nvSpPr>
          <p:spPr>
            <a:xfrm>
              <a:off x="7299804" y="3345835"/>
              <a:ext cx="119838" cy="102586"/>
            </a:xfrm>
            <a:custGeom>
              <a:avLst/>
              <a:gdLst/>
              <a:ahLst/>
              <a:cxnLst/>
              <a:rect l="l" t="t" r="r" b="b"/>
              <a:pathLst>
                <a:path w="3098" h="2652"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14" name="Google Shape;920;p16">
              <a:extLst>
                <a:ext uri="{FF2B5EF4-FFF2-40B4-BE49-F238E27FC236}">
                  <a16:creationId xmlns:a16="http://schemas.microsoft.com/office/drawing/2014/main" id="{BFA9AE2D-D426-352E-53A3-63767D32E5F4}"/>
                </a:ext>
              </a:extLst>
            </p:cNvPr>
            <p:cNvSpPr/>
            <p:nvPr/>
          </p:nvSpPr>
          <p:spPr>
            <a:xfrm>
              <a:off x="7442853" y="3345835"/>
              <a:ext cx="119800" cy="102586"/>
            </a:xfrm>
            <a:custGeom>
              <a:avLst/>
              <a:gdLst/>
              <a:ahLst/>
              <a:cxnLst/>
              <a:rect l="l" t="t" r="r" b="b"/>
              <a:pathLst>
                <a:path w="3097" h="2652" extrusionOk="0">
                  <a:moveTo>
                    <a:pt x="1757" y="0"/>
                  </a:moveTo>
                  <a:cubicBezTo>
                    <a:pt x="555" y="0"/>
                    <a:pt x="0" y="1433"/>
                    <a:pt x="832" y="2265"/>
                  </a:cubicBezTo>
                  <a:cubicBezTo>
                    <a:pt x="1100" y="2533"/>
                    <a:pt x="1431" y="2652"/>
                    <a:pt x="1755" y="2652"/>
                  </a:cubicBezTo>
                  <a:cubicBezTo>
                    <a:pt x="2438"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15" name="Google Shape;921;p16">
              <a:extLst>
                <a:ext uri="{FF2B5EF4-FFF2-40B4-BE49-F238E27FC236}">
                  <a16:creationId xmlns:a16="http://schemas.microsoft.com/office/drawing/2014/main" id="{40FA2CEA-ACDC-95A3-7419-B96D37539F67}"/>
                </a:ext>
              </a:extLst>
            </p:cNvPr>
            <p:cNvSpPr/>
            <p:nvPr/>
          </p:nvSpPr>
          <p:spPr>
            <a:xfrm>
              <a:off x="7584085" y="3345835"/>
              <a:ext cx="119838" cy="102586"/>
            </a:xfrm>
            <a:custGeom>
              <a:avLst/>
              <a:gdLst/>
              <a:ahLst/>
              <a:cxnLst/>
              <a:rect l="l" t="t" r="r" b="b"/>
              <a:pathLst>
                <a:path w="3098" h="2652"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16" name="Google Shape;922;p16">
              <a:extLst>
                <a:ext uri="{FF2B5EF4-FFF2-40B4-BE49-F238E27FC236}">
                  <a16:creationId xmlns:a16="http://schemas.microsoft.com/office/drawing/2014/main" id="{6E5BA46D-C5EC-4180-FD8D-9537E85EC539}"/>
                </a:ext>
              </a:extLst>
            </p:cNvPr>
            <p:cNvSpPr/>
            <p:nvPr/>
          </p:nvSpPr>
          <p:spPr>
            <a:xfrm>
              <a:off x="7725317" y="3345835"/>
              <a:ext cx="119838" cy="102586"/>
            </a:xfrm>
            <a:custGeom>
              <a:avLst/>
              <a:gdLst/>
              <a:ahLst/>
              <a:cxnLst/>
              <a:rect l="l" t="t" r="r" b="b"/>
              <a:pathLst>
                <a:path w="3098" h="2652" extrusionOk="0">
                  <a:moveTo>
                    <a:pt x="1803" y="0"/>
                  </a:moveTo>
                  <a:cubicBezTo>
                    <a:pt x="601"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17" name="Google Shape;923;p16">
              <a:extLst>
                <a:ext uri="{FF2B5EF4-FFF2-40B4-BE49-F238E27FC236}">
                  <a16:creationId xmlns:a16="http://schemas.microsoft.com/office/drawing/2014/main" id="{FDE7DF52-3DFC-62CF-9415-E965F4FFEFB5}"/>
                </a:ext>
              </a:extLst>
            </p:cNvPr>
            <p:cNvSpPr/>
            <p:nvPr/>
          </p:nvSpPr>
          <p:spPr>
            <a:xfrm>
              <a:off x="7866549" y="3345835"/>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18" name="Google Shape;924;p16">
              <a:extLst>
                <a:ext uri="{FF2B5EF4-FFF2-40B4-BE49-F238E27FC236}">
                  <a16:creationId xmlns:a16="http://schemas.microsoft.com/office/drawing/2014/main" id="{045B1DD8-41C4-5EE0-D280-CFB76F56488E}"/>
                </a:ext>
              </a:extLst>
            </p:cNvPr>
            <p:cNvSpPr/>
            <p:nvPr/>
          </p:nvSpPr>
          <p:spPr>
            <a:xfrm>
              <a:off x="8009599" y="3345835"/>
              <a:ext cx="119800" cy="102586"/>
            </a:xfrm>
            <a:custGeom>
              <a:avLst/>
              <a:gdLst/>
              <a:ahLst/>
              <a:cxnLst/>
              <a:rect l="l" t="t" r="r" b="b"/>
              <a:pathLst>
                <a:path w="3097" h="2652" extrusionOk="0">
                  <a:moveTo>
                    <a:pt x="1756" y="0"/>
                  </a:moveTo>
                  <a:cubicBezTo>
                    <a:pt x="555" y="0"/>
                    <a:pt x="0" y="1433"/>
                    <a:pt x="832" y="2265"/>
                  </a:cubicBezTo>
                  <a:cubicBezTo>
                    <a:pt x="1100" y="2533"/>
                    <a:pt x="1430" y="2652"/>
                    <a:pt x="1755" y="2652"/>
                  </a:cubicBezTo>
                  <a:cubicBezTo>
                    <a:pt x="2438" y="2652"/>
                    <a:pt x="3097" y="2124"/>
                    <a:pt x="3097"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19" name="Google Shape;925;p16">
              <a:extLst>
                <a:ext uri="{FF2B5EF4-FFF2-40B4-BE49-F238E27FC236}">
                  <a16:creationId xmlns:a16="http://schemas.microsoft.com/office/drawing/2014/main" id="{59DD185B-68A4-EE92-9568-0773145BF6C1}"/>
                </a:ext>
              </a:extLst>
            </p:cNvPr>
            <p:cNvSpPr/>
            <p:nvPr/>
          </p:nvSpPr>
          <p:spPr>
            <a:xfrm>
              <a:off x="8150830" y="3345835"/>
              <a:ext cx="119800" cy="102586"/>
            </a:xfrm>
            <a:custGeom>
              <a:avLst/>
              <a:gdLst/>
              <a:ahLst/>
              <a:cxnLst/>
              <a:rect l="l" t="t" r="r" b="b"/>
              <a:pathLst>
                <a:path w="3097" h="2652"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20" name="Google Shape;926;p16">
              <a:extLst>
                <a:ext uri="{FF2B5EF4-FFF2-40B4-BE49-F238E27FC236}">
                  <a16:creationId xmlns:a16="http://schemas.microsoft.com/office/drawing/2014/main" id="{FDE693C5-7E7F-B793-3141-12AEB27187C2}"/>
                </a:ext>
              </a:extLst>
            </p:cNvPr>
            <p:cNvSpPr/>
            <p:nvPr/>
          </p:nvSpPr>
          <p:spPr>
            <a:xfrm>
              <a:off x="1351706" y="3487066"/>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21" name="Google Shape;927;p16">
              <a:extLst>
                <a:ext uri="{FF2B5EF4-FFF2-40B4-BE49-F238E27FC236}">
                  <a16:creationId xmlns:a16="http://schemas.microsoft.com/office/drawing/2014/main" id="{4D2DF724-D047-E273-F8E0-8EEEBCBF61FD}"/>
                </a:ext>
              </a:extLst>
            </p:cNvPr>
            <p:cNvSpPr/>
            <p:nvPr/>
          </p:nvSpPr>
          <p:spPr>
            <a:xfrm>
              <a:off x="1492938" y="348706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22" name="Google Shape;928;p16">
              <a:extLst>
                <a:ext uri="{FF2B5EF4-FFF2-40B4-BE49-F238E27FC236}">
                  <a16:creationId xmlns:a16="http://schemas.microsoft.com/office/drawing/2014/main" id="{F6340729-082B-F250-1610-E9D683B98D0B}"/>
                </a:ext>
              </a:extLst>
            </p:cNvPr>
            <p:cNvSpPr/>
            <p:nvPr/>
          </p:nvSpPr>
          <p:spPr>
            <a:xfrm>
              <a:off x="1634170" y="348706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23" name="Google Shape;929;p16">
              <a:extLst>
                <a:ext uri="{FF2B5EF4-FFF2-40B4-BE49-F238E27FC236}">
                  <a16:creationId xmlns:a16="http://schemas.microsoft.com/office/drawing/2014/main" id="{B6E9335A-9426-FDA8-3148-EC1F04D52188}"/>
                </a:ext>
              </a:extLst>
            </p:cNvPr>
            <p:cNvSpPr/>
            <p:nvPr/>
          </p:nvSpPr>
          <p:spPr>
            <a:xfrm>
              <a:off x="1777220" y="3487066"/>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24" name="Google Shape;930;p16">
              <a:extLst>
                <a:ext uri="{FF2B5EF4-FFF2-40B4-BE49-F238E27FC236}">
                  <a16:creationId xmlns:a16="http://schemas.microsoft.com/office/drawing/2014/main" id="{045DB06C-6DC8-0452-904A-965A7E960512}"/>
                </a:ext>
              </a:extLst>
            </p:cNvPr>
            <p:cNvSpPr/>
            <p:nvPr/>
          </p:nvSpPr>
          <p:spPr>
            <a:xfrm>
              <a:off x="1920231" y="3487066"/>
              <a:ext cx="119838" cy="102625"/>
            </a:xfrm>
            <a:custGeom>
              <a:avLst/>
              <a:gdLst/>
              <a:ahLst/>
              <a:cxnLst/>
              <a:rect l="l" t="t" r="r" b="b"/>
              <a:pathLst>
                <a:path w="3098" h="2653" extrusionOk="0">
                  <a:moveTo>
                    <a:pt x="1757" y="0"/>
                  </a:moveTo>
                  <a:cubicBezTo>
                    <a:pt x="555" y="0"/>
                    <a:pt x="1" y="1433"/>
                    <a:pt x="833" y="2265"/>
                  </a:cubicBezTo>
                  <a:cubicBezTo>
                    <a:pt x="1101" y="2533"/>
                    <a:pt x="1426" y="2652"/>
                    <a:pt x="1746" y="2652"/>
                  </a:cubicBezTo>
                  <a:cubicBezTo>
                    <a:pt x="2419" y="2652"/>
                    <a:pt x="3066"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25" name="Google Shape;931;p16">
              <a:extLst>
                <a:ext uri="{FF2B5EF4-FFF2-40B4-BE49-F238E27FC236}">
                  <a16:creationId xmlns:a16="http://schemas.microsoft.com/office/drawing/2014/main" id="{8EB77859-E9D4-9AD1-6F3D-9A28C99FF96C}"/>
                </a:ext>
              </a:extLst>
            </p:cNvPr>
            <p:cNvSpPr/>
            <p:nvPr/>
          </p:nvSpPr>
          <p:spPr>
            <a:xfrm>
              <a:off x="2059683" y="3487066"/>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26" name="Google Shape;932;p16">
              <a:extLst>
                <a:ext uri="{FF2B5EF4-FFF2-40B4-BE49-F238E27FC236}">
                  <a16:creationId xmlns:a16="http://schemas.microsoft.com/office/drawing/2014/main" id="{BE6AE2C4-4C59-4E8A-ACDA-53E554396453}"/>
                </a:ext>
              </a:extLst>
            </p:cNvPr>
            <p:cNvSpPr/>
            <p:nvPr/>
          </p:nvSpPr>
          <p:spPr>
            <a:xfrm>
              <a:off x="2200915" y="348706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27" name="Google Shape;933;p16">
              <a:extLst>
                <a:ext uri="{FF2B5EF4-FFF2-40B4-BE49-F238E27FC236}">
                  <a16:creationId xmlns:a16="http://schemas.microsoft.com/office/drawing/2014/main" id="{DEBA6C6C-D1B4-B499-BF0C-B31E5B3E74C9}"/>
                </a:ext>
              </a:extLst>
            </p:cNvPr>
            <p:cNvSpPr/>
            <p:nvPr/>
          </p:nvSpPr>
          <p:spPr>
            <a:xfrm>
              <a:off x="2343965" y="3487066"/>
              <a:ext cx="119800" cy="102625"/>
            </a:xfrm>
            <a:custGeom>
              <a:avLst/>
              <a:gdLst/>
              <a:ahLst/>
              <a:cxnLst/>
              <a:rect l="l" t="t" r="r" b="b"/>
              <a:pathLst>
                <a:path w="3097" h="2653" extrusionOk="0">
                  <a:moveTo>
                    <a:pt x="1756" y="0"/>
                  </a:moveTo>
                  <a:cubicBezTo>
                    <a:pt x="601" y="0"/>
                    <a:pt x="0" y="1433"/>
                    <a:pt x="832" y="2265"/>
                  </a:cubicBezTo>
                  <a:cubicBezTo>
                    <a:pt x="1100" y="2533"/>
                    <a:pt x="1430" y="2652"/>
                    <a:pt x="1755" y="2652"/>
                  </a:cubicBezTo>
                  <a:cubicBezTo>
                    <a:pt x="2438" y="2652"/>
                    <a:pt x="3097"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28" name="Google Shape;934;p16">
              <a:extLst>
                <a:ext uri="{FF2B5EF4-FFF2-40B4-BE49-F238E27FC236}">
                  <a16:creationId xmlns:a16="http://schemas.microsoft.com/office/drawing/2014/main" id="{9120242B-BB1B-B8BD-5CDC-16F81C77F44F}"/>
                </a:ext>
              </a:extLst>
            </p:cNvPr>
            <p:cNvSpPr/>
            <p:nvPr/>
          </p:nvSpPr>
          <p:spPr>
            <a:xfrm>
              <a:off x="2485197" y="3487066"/>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29" name="Google Shape;935;p16">
              <a:extLst>
                <a:ext uri="{FF2B5EF4-FFF2-40B4-BE49-F238E27FC236}">
                  <a16:creationId xmlns:a16="http://schemas.microsoft.com/office/drawing/2014/main" id="{F754AF13-D54E-B401-4F53-E15F2DB58520}"/>
                </a:ext>
              </a:extLst>
            </p:cNvPr>
            <p:cNvSpPr/>
            <p:nvPr/>
          </p:nvSpPr>
          <p:spPr>
            <a:xfrm>
              <a:off x="2626429" y="3487066"/>
              <a:ext cx="119838" cy="102625"/>
            </a:xfrm>
            <a:custGeom>
              <a:avLst/>
              <a:gdLst/>
              <a:ahLst/>
              <a:cxnLst/>
              <a:rect l="l" t="t" r="r" b="b"/>
              <a:pathLst>
                <a:path w="3098" h="2653" extrusionOk="0">
                  <a:moveTo>
                    <a:pt x="1757" y="0"/>
                  </a:moveTo>
                  <a:cubicBezTo>
                    <a:pt x="601" y="0"/>
                    <a:pt x="1" y="1433"/>
                    <a:pt x="833"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30" name="Google Shape;936;p16">
              <a:extLst>
                <a:ext uri="{FF2B5EF4-FFF2-40B4-BE49-F238E27FC236}">
                  <a16:creationId xmlns:a16="http://schemas.microsoft.com/office/drawing/2014/main" id="{4068F4C7-72CF-66A0-5767-6517441D8024}"/>
                </a:ext>
              </a:extLst>
            </p:cNvPr>
            <p:cNvSpPr/>
            <p:nvPr/>
          </p:nvSpPr>
          <p:spPr>
            <a:xfrm>
              <a:off x="2767660" y="3487066"/>
              <a:ext cx="121618" cy="103011"/>
            </a:xfrm>
            <a:custGeom>
              <a:avLst/>
              <a:gdLst/>
              <a:ahLst/>
              <a:cxnLst/>
              <a:rect l="l" t="t" r="r" b="b"/>
              <a:pathLst>
                <a:path w="3144" h="2663" extrusionOk="0">
                  <a:moveTo>
                    <a:pt x="1803" y="0"/>
                  </a:moveTo>
                  <a:cubicBezTo>
                    <a:pt x="602" y="0"/>
                    <a:pt x="1" y="1433"/>
                    <a:pt x="833" y="2265"/>
                  </a:cubicBezTo>
                  <a:cubicBezTo>
                    <a:pt x="1106" y="2538"/>
                    <a:pt x="1445" y="2662"/>
                    <a:pt x="1778" y="2662"/>
                  </a:cubicBezTo>
                  <a:cubicBezTo>
                    <a:pt x="2457" y="2662"/>
                    <a:pt x="3113" y="2147"/>
                    <a:pt x="3144" y="1341"/>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31" name="Google Shape;937;p16">
              <a:extLst>
                <a:ext uri="{FF2B5EF4-FFF2-40B4-BE49-F238E27FC236}">
                  <a16:creationId xmlns:a16="http://schemas.microsoft.com/office/drawing/2014/main" id="{CA9B3445-8CC9-AD35-E3E6-5A60638D8E34}"/>
                </a:ext>
              </a:extLst>
            </p:cNvPr>
            <p:cNvSpPr/>
            <p:nvPr/>
          </p:nvSpPr>
          <p:spPr>
            <a:xfrm>
              <a:off x="2908892" y="348706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8" y="2124"/>
                    <a:pt x="3098" y="1341"/>
                  </a:cubicBezTo>
                  <a:cubicBezTo>
                    <a:pt x="3098"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32" name="Google Shape;938;p16">
              <a:extLst>
                <a:ext uri="{FF2B5EF4-FFF2-40B4-BE49-F238E27FC236}">
                  <a16:creationId xmlns:a16="http://schemas.microsoft.com/office/drawing/2014/main" id="{8E181B81-29FB-3BDC-F99D-7E60D5FA8DBB}"/>
                </a:ext>
              </a:extLst>
            </p:cNvPr>
            <p:cNvSpPr/>
            <p:nvPr/>
          </p:nvSpPr>
          <p:spPr>
            <a:xfrm>
              <a:off x="3051942" y="3487066"/>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33" name="Google Shape;939;p16">
              <a:extLst>
                <a:ext uri="{FF2B5EF4-FFF2-40B4-BE49-F238E27FC236}">
                  <a16:creationId xmlns:a16="http://schemas.microsoft.com/office/drawing/2014/main" id="{67841448-F9A7-139B-3D3F-5026287FF264}"/>
                </a:ext>
              </a:extLst>
            </p:cNvPr>
            <p:cNvSpPr/>
            <p:nvPr/>
          </p:nvSpPr>
          <p:spPr>
            <a:xfrm>
              <a:off x="3193174" y="3487066"/>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34" name="Google Shape;940;p16">
              <a:extLst>
                <a:ext uri="{FF2B5EF4-FFF2-40B4-BE49-F238E27FC236}">
                  <a16:creationId xmlns:a16="http://schemas.microsoft.com/office/drawing/2014/main" id="{E9B19F25-6FE3-E6A2-10EC-23A85A704C6B}"/>
                </a:ext>
              </a:extLst>
            </p:cNvPr>
            <p:cNvSpPr/>
            <p:nvPr/>
          </p:nvSpPr>
          <p:spPr>
            <a:xfrm>
              <a:off x="3334406" y="348706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35" name="Google Shape;941;p16">
              <a:extLst>
                <a:ext uri="{FF2B5EF4-FFF2-40B4-BE49-F238E27FC236}">
                  <a16:creationId xmlns:a16="http://schemas.microsoft.com/office/drawing/2014/main" id="{2431ABBA-5493-F21B-852C-151E22BC634C}"/>
                </a:ext>
              </a:extLst>
            </p:cNvPr>
            <p:cNvSpPr/>
            <p:nvPr/>
          </p:nvSpPr>
          <p:spPr>
            <a:xfrm>
              <a:off x="3475637" y="3487066"/>
              <a:ext cx="119838" cy="103011"/>
            </a:xfrm>
            <a:custGeom>
              <a:avLst/>
              <a:gdLst/>
              <a:ahLst/>
              <a:cxnLst/>
              <a:rect l="l" t="t" r="r" b="b"/>
              <a:pathLst>
                <a:path w="3098" h="2663" extrusionOk="0">
                  <a:moveTo>
                    <a:pt x="1803" y="0"/>
                  </a:moveTo>
                  <a:cubicBezTo>
                    <a:pt x="602" y="0"/>
                    <a:pt x="1" y="1433"/>
                    <a:pt x="833" y="2265"/>
                  </a:cubicBezTo>
                  <a:cubicBezTo>
                    <a:pt x="1106" y="2538"/>
                    <a:pt x="1445" y="2662"/>
                    <a:pt x="1776" y="2662"/>
                  </a:cubicBezTo>
                  <a:cubicBezTo>
                    <a:pt x="2452"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36" name="Google Shape;942;p16">
              <a:extLst>
                <a:ext uri="{FF2B5EF4-FFF2-40B4-BE49-F238E27FC236}">
                  <a16:creationId xmlns:a16="http://schemas.microsoft.com/office/drawing/2014/main" id="{A28C1FB1-AA40-0674-A3DD-42B5E82EAD9E}"/>
                </a:ext>
              </a:extLst>
            </p:cNvPr>
            <p:cNvSpPr/>
            <p:nvPr/>
          </p:nvSpPr>
          <p:spPr>
            <a:xfrm>
              <a:off x="3618687" y="3487066"/>
              <a:ext cx="119800" cy="102625"/>
            </a:xfrm>
            <a:custGeom>
              <a:avLst/>
              <a:gdLst/>
              <a:ahLst/>
              <a:cxnLst/>
              <a:rect l="l" t="t" r="r" b="b"/>
              <a:pathLst>
                <a:path w="3097" h="2653" extrusionOk="0">
                  <a:moveTo>
                    <a:pt x="1757" y="0"/>
                  </a:moveTo>
                  <a:cubicBezTo>
                    <a:pt x="555" y="0"/>
                    <a:pt x="0" y="1433"/>
                    <a:pt x="832" y="2265"/>
                  </a:cubicBezTo>
                  <a:cubicBezTo>
                    <a:pt x="1100" y="2533"/>
                    <a:pt x="1426" y="2652"/>
                    <a:pt x="1745" y="2652"/>
                  </a:cubicBezTo>
                  <a:cubicBezTo>
                    <a:pt x="2418" y="2652"/>
                    <a:pt x="3065"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37" name="Google Shape;943;p16">
              <a:extLst>
                <a:ext uri="{FF2B5EF4-FFF2-40B4-BE49-F238E27FC236}">
                  <a16:creationId xmlns:a16="http://schemas.microsoft.com/office/drawing/2014/main" id="{ACA1C6C1-442D-0AEB-1FA4-576E52BF0E1F}"/>
                </a:ext>
              </a:extLst>
            </p:cNvPr>
            <p:cNvSpPr/>
            <p:nvPr/>
          </p:nvSpPr>
          <p:spPr>
            <a:xfrm>
              <a:off x="3759919" y="3487066"/>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38" name="Google Shape;944;p16">
              <a:extLst>
                <a:ext uri="{FF2B5EF4-FFF2-40B4-BE49-F238E27FC236}">
                  <a16:creationId xmlns:a16="http://schemas.microsoft.com/office/drawing/2014/main" id="{13AED7BB-70F1-1B0C-BD0C-89101C4B9794}"/>
                </a:ext>
              </a:extLst>
            </p:cNvPr>
            <p:cNvSpPr/>
            <p:nvPr/>
          </p:nvSpPr>
          <p:spPr>
            <a:xfrm>
              <a:off x="3901151" y="3487066"/>
              <a:ext cx="119838" cy="102625"/>
            </a:xfrm>
            <a:custGeom>
              <a:avLst/>
              <a:gdLst/>
              <a:ahLst/>
              <a:cxnLst/>
              <a:rect l="l" t="t" r="r" b="b"/>
              <a:pathLst>
                <a:path w="3098" h="2653" extrusionOk="0">
                  <a:moveTo>
                    <a:pt x="1757" y="0"/>
                  </a:moveTo>
                  <a:cubicBezTo>
                    <a:pt x="601" y="0"/>
                    <a:pt x="1" y="1433"/>
                    <a:pt x="833" y="2265"/>
                  </a:cubicBezTo>
                  <a:cubicBezTo>
                    <a:pt x="1100"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39" name="Google Shape;945;p16">
              <a:extLst>
                <a:ext uri="{FF2B5EF4-FFF2-40B4-BE49-F238E27FC236}">
                  <a16:creationId xmlns:a16="http://schemas.microsoft.com/office/drawing/2014/main" id="{96DE8D10-93BB-C1D0-0F88-27E25AA17F0C}"/>
                </a:ext>
              </a:extLst>
            </p:cNvPr>
            <p:cNvSpPr/>
            <p:nvPr/>
          </p:nvSpPr>
          <p:spPr>
            <a:xfrm>
              <a:off x="4042382" y="3487066"/>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1"/>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40" name="Google Shape;946;p16">
              <a:extLst>
                <a:ext uri="{FF2B5EF4-FFF2-40B4-BE49-F238E27FC236}">
                  <a16:creationId xmlns:a16="http://schemas.microsoft.com/office/drawing/2014/main" id="{EF6F6D06-63DA-B65F-44D2-BC39968F7506}"/>
                </a:ext>
              </a:extLst>
            </p:cNvPr>
            <p:cNvSpPr/>
            <p:nvPr/>
          </p:nvSpPr>
          <p:spPr>
            <a:xfrm>
              <a:off x="4183614" y="3487066"/>
              <a:ext cx="121618" cy="103011"/>
            </a:xfrm>
            <a:custGeom>
              <a:avLst/>
              <a:gdLst/>
              <a:ahLst/>
              <a:cxnLst/>
              <a:rect l="l" t="t" r="r" b="b"/>
              <a:pathLst>
                <a:path w="3144" h="2663" extrusionOk="0">
                  <a:moveTo>
                    <a:pt x="1803" y="0"/>
                  </a:moveTo>
                  <a:cubicBezTo>
                    <a:pt x="602" y="0"/>
                    <a:pt x="1" y="1433"/>
                    <a:pt x="833" y="2265"/>
                  </a:cubicBezTo>
                  <a:cubicBezTo>
                    <a:pt x="1106" y="2538"/>
                    <a:pt x="1445" y="2662"/>
                    <a:pt x="1778" y="2662"/>
                  </a:cubicBezTo>
                  <a:cubicBezTo>
                    <a:pt x="2457" y="2662"/>
                    <a:pt x="3113" y="2147"/>
                    <a:pt x="3144" y="1341"/>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41" name="Google Shape;947;p16">
              <a:extLst>
                <a:ext uri="{FF2B5EF4-FFF2-40B4-BE49-F238E27FC236}">
                  <a16:creationId xmlns:a16="http://schemas.microsoft.com/office/drawing/2014/main" id="{CDAB2342-67A5-4083-0BAA-1437ACEC02BF}"/>
                </a:ext>
              </a:extLst>
            </p:cNvPr>
            <p:cNvSpPr/>
            <p:nvPr/>
          </p:nvSpPr>
          <p:spPr>
            <a:xfrm>
              <a:off x="4326664" y="3487066"/>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42" name="Google Shape;948;p16">
              <a:extLst>
                <a:ext uri="{FF2B5EF4-FFF2-40B4-BE49-F238E27FC236}">
                  <a16:creationId xmlns:a16="http://schemas.microsoft.com/office/drawing/2014/main" id="{3B423C10-7859-3FED-16CB-3A40FAC89C21}"/>
                </a:ext>
              </a:extLst>
            </p:cNvPr>
            <p:cNvSpPr/>
            <p:nvPr/>
          </p:nvSpPr>
          <p:spPr>
            <a:xfrm>
              <a:off x="4467896" y="3487066"/>
              <a:ext cx="119838" cy="102625"/>
            </a:xfrm>
            <a:custGeom>
              <a:avLst/>
              <a:gdLst/>
              <a:ahLst/>
              <a:cxnLst/>
              <a:rect l="l" t="t" r="r" b="b"/>
              <a:pathLst>
                <a:path w="3098" h="2653" extrusionOk="0">
                  <a:moveTo>
                    <a:pt x="1757" y="0"/>
                  </a:moveTo>
                  <a:cubicBezTo>
                    <a:pt x="555" y="0"/>
                    <a:pt x="1" y="1433"/>
                    <a:pt x="832" y="2265"/>
                  </a:cubicBezTo>
                  <a:cubicBezTo>
                    <a:pt x="1100" y="2533"/>
                    <a:pt x="1426" y="2652"/>
                    <a:pt x="1746" y="2652"/>
                  </a:cubicBezTo>
                  <a:cubicBezTo>
                    <a:pt x="2419" y="2652"/>
                    <a:pt x="3066"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43" name="Google Shape;949;p16">
              <a:extLst>
                <a:ext uri="{FF2B5EF4-FFF2-40B4-BE49-F238E27FC236}">
                  <a16:creationId xmlns:a16="http://schemas.microsoft.com/office/drawing/2014/main" id="{1341B6EE-0C18-9832-4F9D-89655D1D2507}"/>
                </a:ext>
              </a:extLst>
            </p:cNvPr>
            <p:cNvSpPr/>
            <p:nvPr/>
          </p:nvSpPr>
          <p:spPr>
            <a:xfrm>
              <a:off x="4609128" y="348706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44" name="Google Shape;950;p16">
              <a:extLst>
                <a:ext uri="{FF2B5EF4-FFF2-40B4-BE49-F238E27FC236}">
                  <a16:creationId xmlns:a16="http://schemas.microsoft.com/office/drawing/2014/main" id="{2DD22B7B-F028-039E-EEC7-B83F7CE9B69E}"/>
                </a:ext>
              </a:extLst>
            </p:cNvPr>
            <p:cNvSpPr/>
            <p:nvPr/>
          </p:nvSpPr>
          <p:spPr>
            <a:xfrm>
              <a:off x="4750359" y="348706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45" name="Google Shape;951;p16">
              <a:extLst>
                <a:ext uri="{FF2B5EF4-FFF2-40B4-BE49-F238E27FC236}">
                  <a16:creationId xmlns:a16="http://schemas.microsoft.com/office/drawing/2014/main" id="{0F42B4EF-B1CE-3F05-2F56-D422AC232749}"/>
                </a:ext>
              </a:extLst>
            </p:cNvPr>
            <p:cNvSpPr/>
            <p:nvPr/>
          </p:nvSpPr>
          <p:spPr>
            <a:xfrm>
              <a:off x="4891630" y="3487066"/>
              <a:ext cx="121579" cy="103011"/>
            </a:xfrm>
            <a:custGeom>
              <a:avLst/>
              <a:gdLst/>
              <a:ahLst/>
              <a:cxnLst/>
              <a:rect l="l" t="t" r="r" b="b"/>
              <a:pathLst>
                <a:path w="3143" h="2663" extrusionOk="0">
                  <a:moveTo>
                    <a:pt x="1803" y="0"/>
                  </a:moveTo>
                  <a:cubicBezTo>
                    <a:pt x="601" y="0"/>
                    <a:pt x="0" y="1433"/>
                    <a:pt x="878" y="2265"/>
                  </a:cubicBezTo>
                  <a:cubicBezTo>
                    <a:pt x="1152" y="2538"/>
                    <a:pt x="1490" y="2662"/>
                    <a:pt x="1821" y="2662"/>
                  </a:cubicBezTo>
                  <a:cubicBezTo>
                    <a:pt x="2497" y="2662"/>
                    <a:pt x="3143" y="2147"/>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46" name="Google Shape;952;p16">
              <a:extLst>
                <a:ext uri="{FF2B5EF4-FFF2-40B4-BE49-F238E27FC236}">
                  <a16:creationId xmlns:a16="http://schemas.microsoft.com/office/drawing/2014/main" id="{7C2AD3DF-5BC7-95EB-939A-A176458CC8BF}"/>
                </a:ext>
              </a:extLst>
            </p:cNvPr>
            <p:cNvSpPr/>
            <p:nvPr/>
          </p:nvSpPr>
          <p:spPr>
            <a:xfrm>
              <a:off x="5034641" y="3487066"/>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47" name="Google Shape;953;p16">
              <a:extLst>
                <a:ext uri="{FF2B5EF4-FFF2-40B4-BE49-F238E27FC236}">
                  <a16:creationId xmlns:a16="http://schemas.microsoft.com/office/drawing/2014/main" id="{7B35F469-CD92-BA98-AE28-5679851C7FDF}"/>
                </a:ext>
              </a:extLst>
            </p:cNvPr>
            <p:cNvSpPr/>
            <p:nvPr/>
          </p:nvSpPr>
          <p:spPr>
            <a:xfrm>
              <a:off x="5175873" y="3487066"/>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48" name="Google Shape;954;p16">
              <a:extLst>
                <a:ext uri="{FF2B5EF4-FFF2-40B4-BE49-F238E27FC236}">
                  <a16:creationId xmlns:a16="http://schemas.microsoft.com/office/drawing/2014/main" id="{CD5F8664-D11A-3099-18BE-690946C9B419}"/>
                </a:ext>
              </a:extLst>
            </p:cNvPr>
            <p:cNvSpPr/>
            <p:nvPr/>
          </p:nvSpPr>
          <p:spPr>
            <a:xfrm>
              <a:off x="5317105" y="348706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49" name="Google Shape;955;p16">
              <a:extLst>
                <a:ext uri="{FF2B5EF4-FFF2-40B4-BE49-F238E27FC236}">
                  <a16:creationId xmlns:a16="http://schemas.microsoft.com/office/drawing/2014/main" id="{AF079E19-868F-7B16-6AFD-09D3E95C687A}"/>
                </a:ext>
              </a:extLst>
            </p:cNvPr>
            <p:cNvSpPr/>
            <p:nvPr/>
          </p:nvSpPr>
          <p:spPr>
            <a:xfrm>
              <a:off x="5460154" y="3487066"/>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50" name="Google Shape;956;p16">
              <a:extLst>
                <a:ext uri="{FF2B5EF4-FFF2-40B4-BE49-F238E27FC236}">
                  <a16:creationId xmlns:a16="http://schemas.microsoft.com/office/drawing/2014/main" id="{A7D9F2A3-FCC4-3E60-EE8F-5E1E20C5ABD8}"/>
                </a:ext>
              </a:extLst>
            </p:cNvPr>
            <p:cNvSpPr/>
            <p:nvPr/>
          </p:nvSpPr>
          <p:spPr>
            <a:xfrm>
              <a:off x="5601386" y="3487066"/>
              <a:ext cx="119800" cy="103011"/>
            </a:xfrm>
            <a:custGeom>
              <a:avLst/>
              <a:gdLst/>
              <a:ahLst/>
              <a:cxnLst/>
              <a:rect l="l" t="t" r="r" b="b"/>
              <a:pathLst>
                <a:path w="3097" h="2663" extrusionOk="0">
                  <a:moveTo>
                    <a:pt x="1757" y="0"/>
                  </a:moveTo>
                  <a:cubicBezTo>
                    <a:pt x="555" y="0"/>
                    <a:pt x="0" y="1433"/>
                    <a:pt x="832" y="2265"/>
                  </a:cubicBezTo>
                  <a:cubicBezTo>
                    <a:pt x="1106" y="2538"/>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51" name="Google Shape;957;p16">
              <a:extLst>
                <a:ext uri="{FF2B5EF4-FFF2-40B4-BE49-F238E27FC236}">
                  <a16:creationId xmlns:a16="http://schemas.microsoft.com/office/drawing/2014/main" id="{61E50B7F-6D21-D12F-A584-A73A8D2F68F6}"/>
                </a:ext>
              </a:extLst>
            </p:cNvPr>
            <p:cNvSpPr/>
            <p:nvPr/>
          </p:nvSpPr>
          <p:spPr>
            <a:xfrm>
              <a:off x="5742618" y="3487066"/>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52" name="Google Shape;958;p16">
              <a:extLst>
                <a:ext uri="{FF2B5EF4-FFF2-40B4-BE49-F238E27FC236}">
                  <a16:creationId xmlns:a16="http://schemas.microsoft.com/office/drawing/2014/main" id="{2913FEBD-6EF4-777F-1C24-6468D45B828C}"/>
                </a:ext>
              </a:extLst>
            </p:cNvPr>
            <p:cNvSpPr/>
            <p:nvPr/>
          </p:nvSpPr>
          <p:spPr>
            <a:xfrm>
              <a:off x="5883850" y="348706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53" name="Google Shape;959;p16">
              <a:extLst>
                <a:ext uri="{FF2B5EF4-FFF2-40B4-BE49-F238E27FC236}">
                  <a16:creationId xmlns:a16="http://schemas.microsoft.com/office/drawing/2014/main" id="{BF60E608-8BAC-D5E6-CD05-D820ECB41F18}"/>
                </a:ext>
              </a:extLst>
            </p:cNvPr>
            <p:cNvSpPr/>
            <p:nvPr/>
          </p:nvSpPr>
          <p:spPr>
            <a:xfrm>
              <a:off x="6025081" y="348706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54" name="Google Shape;960;p16">
              <a:extLst>
                <a:ext uri="{FF2B5EF4-FFF2-40B4-BE49-F238E27FC236}">
                  <a16:creationId xmlns:a16="http://schemas.microsoft.com/office/drawing/2014/main" id="{16A4C74F-AABE-806D-1159-B11443E5A990}"/>
                </a:ext>
              </a:extLst>
            </p:cNvPr>
            <p:cNvSpPr/>
            <p:nvPr/>
          </p:nvSpPr>
          <p:spPr>
            <a:xfrm>
              <a:off x="6168131" y="3487066"/>
              <a:ext cx="119800" cy="102625"/>
            </a:xfrm>
            <a:custGeom>
              <a:avLst/>
              <a:gdLst/>
              <a:ahLst/>
              <a:cxnLst/>
              <a:rect l="l" t="t" r="r" b="b"/>
              <a:pathLst>
                <a:path w="3097" h="2653" extrusionOk="0">
                  <a:moveTo>
                    <a:pt x="1757" y="0"/>
                  </a:moveTo>
                  <a:cubicBezTo>
                    <a:pt x="601" y="0"/>
                    <a:pt x="0" y="1433"/>
                    <a:pt x="832" y="2265"/>
                  </a:cubicBezTo>
                  <a:cubicBezTo>
                    <a:pt x="1100" y="2533"/>
                    <a:pt x="1430" y="2652"/>
                    <a:pt x="1755" y="2652"/>
                  </a:cubicBezTo>
                  <a:cubicBezTo>
                    <a:pt x="2438"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55" name="Google Shape;961;p16">
              <a:extLst>
                <a:ext uri="{FF2B5EF4-FFF2-40B4-BE49-F238E27FC236}">
                  <a16:creationId xmlns:a16="http://schemas.microsoft.com/office/drawing/2014/main" id="{2C3998E8-CAD0-3D4A-D5C9-47359DF6463F}"/>
                </a:ext>
              </a:extLst>
            </p:cNvPr>
            <p:cNvSpPr/>
            <p:nvPr/>
          </p:nvSpPr>
          <p:spPr>
            <a:xfrm>
              <a:off x="6309363" y="3487066"/>
              <a:ext cx="119838" cy="103011"/>
            </a:xfrm>
            <a:custGeom>
              <a:avLst/>
              <a:gdLst/>
              <a:ahLst/>
              <a:cxnLst/>
              <a:rect l="l" t="t" r="r" b="b"/>
              <a:pathLst>
                <a:path w="3098" h="2663" extrusionOk="0">
                  <a:moveTo>
                    <a:pt x="1757" y="0"/>
                  </a:moveTo>
                  <a:cubicBezTo>
                    <a:pt x="601" y="0"/>
                    <a:pt x="0" y="1433"/>
                    <a:pt x="832" y="2265"/>
                  </a:cubicBezTo>
                  <a:cubicBezTo>
                    <a:pt x="1106" y="2538"/>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56" name="Google Shape;962;p16">
              <a:extLst>
                <a:ext uri="{FF2B5EF4-FFF2-40B4-BE49-F238E27FC236}">
                  <a16:creationId xmlns:a16="http://schemas.microsoft.com/office/drawing/2014/main" id="{DED0B32F-E083-A63A-A9F2-E3FD3C077D7F}"/>
                </a:ext>
              </a:extLst>
            </p:cNvPr>
            <p:cNvSpPr/>
            <p:nvPr/>
          </p:nvSpPr>
          <p:spPr>
            <a:xfrm>
              <a:off x="6450595" y="3487066"/>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57" name="Google Shape;963;p16">
              <a:extLst>
                <a:ext uri="{FF2B5EF4-FFF2-40B4-BE49-F238E27FC236}">
                  <a16:creationId xmlns:a16="http://schemas.microsoft.com/office/drawing/2014/main" id="{B1806C08-574C-2863-DE8A-F408D833D515}"/>
                </a:ext>
              </a:extLst>
            </p:cNvPr>
            <p:cNvSpPr/>
            <p:nvPr/>
          </p:nvSpPr>
          <p:spPr>
            <a:xfrm>
              <a:off x="6591827" y="348706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58" name="Google Shape;964;p16">
              <a:extLst>
                <a:ext uri="{FF2B5EF4-FFF2-40B4-BE49-F238E27FC236}">
                  <a16:creationId xmlns:a16="http://schemas.microsoft.com/office/drawing/2014/main" id="{00042CB1-73F7-D34E-65FA-52A7DC477449}"/>
                </a:ext>
              </a:extLst>
            </p:cNvPr>
            <p:cNvSpPr/>
            <p:nvPr/>
          </p:nvSpPr>
          <p:spPr>
            <a:xfrm>
              <a:off x="6734876" y="3487066"/>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59" name="Google Shape;965;p16">
              <a:extLst>
                <a:ext uri="{FF2B5EF4-FFF2-40B4-BE49-F238E27FC236}">
                  <a16:creationId xmlns:a16="http://schemas.microsoft.com/office/drawing/2014/main" id="{073909A8-1115-DD03-8674-9EBF28D1F227}"/>
                </a:ext>
              </a:extLst>
            </p:cNvPr>
            <p:cNvSpPr/>
            <p:nvPr/>
          </p:nvSpPr>
          <p:spPr>
            <a:xfrm>
              <a:off x="6876108" y="3487066"/>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60" name="Google Shape;966;p16">
              <a:extLst>
                <a:ext uri="{FF2B5EF4-FFF2-40B4-BE49-F238E27FC236}">
                  <a16:creationId xmlns:a16="http://schemas.microsoft.com/office/drawing/2014/main" id="{4568C66F-6248-4306-8D3D-AB071BEDE0A7}"/>
                </a:ext>
              </a:extLst>
            </p:cNvPr>
            <p:cNvSpPr/>
            <p:nvPr/>
          </p:nvSpPr>
          <p:spPr>
            <a:xfrm>
              <a:off x="7017340" y="3487066"/>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61" name="Google Shape;967;p16">
              <a:extLst>
                <a:ext uri="{FF2B5EF4-FFF2-40B4-BE49-F238E27FC236}">
                  <a16:creationId xmlns:a16="http://schemas.microsoft.com/office/drawing/2014/main" id="{8E45D939-96C0-AA36-C18D-9EEF8FF2C26E}"/>
                </a:ext>
              </a:extLst>
            </p:cNvPr>
            <p:cNvSpPr/>
            <p:nvPr/>
          </p:nvSpPr>
          <p:spPr>
            <a:xfrm>
              <a:off x="7158572" y="3487066"/>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62" name="Google Shape;968;p16">
              <a:extLst>
                <a:ext uri="{FF2B5EF4-FFF2-40B4-BE49-F238E27FC236}">
                  <a16:creationId xmlns:a16="http://schemas.microsoft.com/office/drawing/2014/main" id="{CF8F9FFF-5D01-9DBD-44F5-7D1B5D660651}"/>
                </a:ext>
              </a:extLst>
            </p:cNvPr>
            <p:cNvSpPr/>
            <p:nvPr/>
          </p:nvSpPr>
          <p:spPr>
            <a:xfrm>
              <a:off x="7299804" y="348706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63" name="Google Shape;969;p16">
              <a:extLst>
                <a:ext uri="{FF2B5EF4-FFF2-40B4-BE49-F238E27FC236}">
                  <a16:creationId xmlns:a16="http://schemas.microsoft.com/office/drawing/2014/main" id="{764F296B-9F8C-9646-3085-19014F50CBBB}"/>
                </a:ext>
              </a:extLst>
            </p:cNvPr>
            <p:cNvSpPr/>
            <p:nvPr/>
          </p:nvSpPr>
          <p:spPr>
            <a:xfrm>
              <a:off x="7442853" y="3487066"/>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8"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64" name="Google Shape;970;p16">
              <a:extLst>
                <a:ext uri="{FF2B5EF4-FFF2-40B4-BE49-F238E27FC236}">
                  <a16:creationId xmlns:a16="http://schemas.microsoft.com/office/drawing/2014/main" id="{14729280-1D80-F8D5-7B31-1DA7CB682948}"/>
                </a:ext>
              </a:extLst>
            </p:cNvPr>
            <p:cNvSpPr/>
            <p:nvPr/>
          </p:nvSpPr>
          <p:spPr>
            <a:xfrm>
              <a:off x="7584085" y="3487066"/>
              <a:ext cx="119838" cy="102625"/>
            </a:xfrm>
            <a:custGeom>
              <a:avLst/>
              <a:gdLst/>
              <a:ahLst/>
              <a:cxnLst/>
              <a:rect l="l" t="t" r="r" b="b"/>
              <a:pathLst>
                <a:path w="3098"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65" name="Google Shape;971;p16">
              <a:extLst>
                <a:ext uri="{FF2B5EF4-FFF2-40B4-BE49-F238E27FC236}">
                  <a16:creationId xmlns:a16="http://schemas.microsoft.com/office/drawing/2014/main" id="{BE79C49A-8B4E-B716-9367-15F28F18519D}"/>
                </a:ext>
              </a:extLst>
            </p:cNvPr>
            <p:cNvSpPr/>
            <p:nvPr/>
          </p:nvSpPr>
          <p:spPr>
            <a:xfrm>
              <a:off x="7725317" y="3487066"/>
              <a:ext cx="119838" cy="102625"/>
            </a:xfrm>
            <a:custGeom>
              <a:avLst/>
              <a:gdLst/>
              <a:ahLst/>
              <a:cxnLst/>
              <a:rect l="l" t="t" r="r" b="b"/>
              <a:pathLst>
                <a:path w="3098" h="2653" extrusionOk="0">
                  <a:moveTo>
                    <a:pt x="1803" y="0"/>
                  </a:moveTo>
                  <a:cubicBezTo>
                    <a:pt x="601"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66" name="Google Shape;972;p16">
              <a:extLst>
                <a:ext uri="{FF2B5EF4-FFF2-40B4-BE49-F238E27FC236}">
                  <a16:creationId xmlns:a16="http://schemas.microsoft.com/office/drawing/2014/main" id="{76779F00-D7DC-3D1F-0498-1B1B8A32449A}"/>
                </a:ext>
              </a:extLst>
            </p:cNvPr>
            <p:cNvSpPr/>
            <p:nvPr/>
          </p:nvSpPr>
          <p:spPr>
            <a:xfrm>
              <a:off x="7866549" y="348706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67" name="Google Shape;973;p16">
              <a:extLst>
                <a:ext uri="{FF2B5EF4-FFF2-40B4-BE49-F238E27FC236}">
                  <a16:creationId xmlns:a16="http://schemas.microsoft.com/office/drawing/2014/main" id="{A970F024-099F-5D6E-A983-7ECD26CBCE6E}"/>
                </a:ext>
              </a:extLst>
            </p:cNvPr>
            <p:cNvSpPr/>
            <p:nvPr/>
          </p:nvSpPr>
          <p:spPr>
            <a:xfrm>
              <a:off x="8009599" y="3487066"/>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68" name="Google Shape;974;p16">
              <a:extLst>
                <a:ext uri="{FF2B5EF4-FFF2-40B4-BE49-F238E27FC236}">
                  <a16:creationId xmlns:a16="http://schemas.microsoft.com/office/drawing/2014/main" id="{68806D94-3944-BD1D-46A4-D344EA6DEEDD}"/>
                </a:ext>
              </a:extLst>
            </p:cNvPr>
            <p:cNvSpPr/>
            <p:nvPr/>
          </p:nvSpPr>
          <p:spPr>
            <a:xfrm>
              <a:off x="8150830" y="3487066"/>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69" name="Google Shape;975;p16">
              <a:extLst>
                <a:ext uri="{FF2B5EF4-FFF2-40B4-BE49-F238E27FC236}">
                  <a16:creationId xmlns:a16="http://schemas.microsoft.com/office/drawing/2014/main" id="{87AE01E1-502C-C6A6-95E8-10BE6D7EEF8B}"/>
                </a:ext>
              </a:extLst>
            </p:cNvPr>
            <p:cNvSpPr/>
            <p:nvPr/>
          </p:nvSpPr>
          <p:spPr>
            <a:xfrm>
              <a:off x="1492938" y="3628298"/>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70" name="Google Shape;976;p16">
              <a:extLst>
                <a:ext uri="{FF2B5EF4-FFF2-40B4-BE49-F238E27FC236}">
                  <a16:creationId xmlns:a16="http://schemas.microsoft.com/office/drawing/2014/main" id="{174EAEF3-4FDF-482D-A4B6-37E33081D470}"/>
                </a:ext>
              </a:extLst>
            </p:cNvPr>
            <p:cNvSpPr/>
            <p:nvPr/>
          </p:nvSpPr>
          <p:spPr>
            <a:xfrm>
              <a:off x="1634170" y="3628298"/>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71" name="Google Shape;977;p16">
              <a:extLst>
                <a:ext uri="{FF2B5EF4-FFF2-40B4-BE49-F238E27FC236}">
                  <a16:creationId xmlns:a16="http://schemas.microsoft.com/office/drawing/2014/main" id="{70C708EA-2265-FFB6-93BC-9C00DF7133E9}"/>
                </a:ext>
              </a:extLst>
            </p:cNvPr>
            <p:cNvSpPr/>
            <p:nvPr/>
          </p:nvSpPr>
          <p:spPr>
            <a:xfrm>
              <a:off x="1777220" y="3628298"/>
              <a:ext cx="119800" cy="103011"/>
            </a:xfrm>
            <a:custGeom>
              <a:avLst/>
              <a:gdLst/>
              <a:ahLst/>
              <a:cxnLst/>
              <a:rect l="l" t="t" r="r" b="b"/>
              <a:pathLst>
                <a:path w="3097" h="2663" extrusionOk="0">
                  <a:moveTo>
                    <a:pt x="1757" y="0"/>
                  </a:moveTo>
                  <a:cubicBezTo>
                    <a:pt x="555" y="0"/>
                    <a:pt x="0" y="1433"/>
                    <a:pt x="832" y="2265"/>
                  </a:cubicBezTo>
                  <a:cubicBezTo>
                    <a:pt x="1106" y="2539"/>
                    <a:pt x="1444" y="2662"/>
                    <a:pt x="1776" y="2662"/>
                  </a:cubicBezTo>
                  <a:cubicBezTo>
                    <a:pt x="2451"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72" name="Google Shape;978;p16">
              <a:extLst>
                <a:ext uri="{FF2B5EF4-FFF2-40B4-BE49-F238E27FC236}">
                  <a16:creationId xmlns:a16="http://schemas.microsoft.com/office/drawing/2014/main" id="{7E077BB8-2B13-40D4-1A64-E8BAA924CBF0}"/>
                </a:ext>
              </a:extLst>
            </p:cNvPr>
            <p:cNvSpPr/>
            <p:nvPr/>
          </p:nvSpPr>
          <p:spPr>
            <a:xfrm>
              <a:off x="1920231" y="3628298"/>
              <a:ext cx="119838" cy="103011"/>
            </a:xfrm>
            <a:custGeom>
              <a:avLst/>
              <a:gdLst/>
              <a:ahLst/>
              <a:cxnLst/>
              <a:rect l="l" t="t" r="r" b="b"/>
              <a:pathLst>
                <a:path w="3098" h="2663" extrusionOk="0">
                  <a:moveTo>
                    <a:pt x="1757" y="0"/>
                  </a:moveTo>
                  <a:cubicBezTo>
                    <a:pt x="555" y="0"/>
                    <a:pt x="1" y="1433"/>
                    <a:pt x="833" y="2265"/>
                  </a:cubicBezTo>
                  <a:cubicBezTo>
                    <a:pt x="1106" y="2539"/>
                    <a:pt x="1440" y="2662"/>
                    <a:pt x="1766" y="2662"/>
                  </a:cubicBezTo>
                  <a:cubicBezTo>
                    <a:pt x="2431" y="2662"/>
                    <a:pt x="3066"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73" name="Google Shape;979;p16">
              <a:extLst>
                <a:ext uri="{FF2B5EF4-FFF2-40B4-BE49-F238E27FC236}">
                  <a16:creationId xmlns:a16="http://schemas.microsoft.com/office/drawing/2014/main" id="{669B0D49-120D-401B-8394-077C21BB10C3}"/>
                </a:ext>
              </a:extLst>
            </p:cNvPr>
            <p:cNvSpPr/>
            <p:nvPr/>
          </p:nvSpPr>
          <p:spPr>
            <a:xfrm>
              <a:off x="2059683" y="3628298"/>
              <a:ext cx="119838" cy="103785"/>
            </a:xfrm>
            <a:custGeom>
              <a:avLst/>
              <a:gdLst/>
              <a:ahLst/>
              <a:cxnLst/>
              <a:rect l="l" t="t" r="r" b="b"/>
              <a:pathLst>
                <a:path w="3098" h="2683" extrusionOk="0">
                  <a:moveTo>
                    <a:pt x="1757" y="0"/>
                  </a:moveTo>
                  <a:cubicBezTo>
                    <a:pt x="601" y="0"/>
                    <a:pt x="1" y="1433"/>
                    <a:pt x="833" y="2265"/>
                  </a:cubicBezTo>
                  <a:cubicBezTo>
                    <a:pt x="1106" y="2554"/>
                    <a:pt x="1445" y="2683"/>
                    <a:pt x="1776" y="2683"/>
                  </a:cubicBezTo>
                  <a:cubicBezTo>
                    <a:pt x="2452" y="2683"/>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74" name="Google Shape;980;p16">
              <a:extLst>
                <a:ext uri="{FF2B5EF4-FFF2-40B4-BE49-F238E27FC236}">
                  <a16:creationId xmlns:a16="http://schemas.microsoft.com/office/drawing/2014/main" id="{212CD3FE-BA6F-E261-3871-C4CE3759D666}"/>
                </a:ext>
              </a:extLst>
            </p:cNvPr>
            <p:cNvSpPr/>
            <p:nvPr/>
          </p:nvSpPr>
          <p:spPr>
            <a:xfrm>
              <a:off x="2200915" y="3628298"/>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75" name="Google Shape;981;p16">
              <a:extLst>
                <a:ext uri="{FF2B5EF4-FFF2-40B4-BE49-F238E27FC236}">
                  <a16:creationId xmlns:a16="http://schemas.microsoft.com/office/drawing/2014/main" id="{1E8302CD-0659-906F-75D7-39EDBC4D8723}"/>
                </a:ext>
              </a:extLst>
            </p:cNvPr>
            <p:cNvSpPr/>
            <p:nvPr/>
          </p:nvSpPr>
          <p:spPr>
            <a:xfrm>
              <a:off x="2343965" y="3628298"/>
              <a:ext cx="119800" cy="103011"/>
            </a:xfrm>
            <a:custGeom>
              <a:avLst/>
              <a:gdLst/>
              <a:ahLst/>
              <a:cxnLst/>
              <a:rect l="l" t="t" r="r" b="b"/>
              <a:pathLst>
                <a:path w="3097" h="2663" extrusionOk="0">
                  <a:moveTo>
                    <a:pt x="1756" y="0"/>
                  </a:moveTo>
                  <a:cubicBezTo>
                    <a:pt x="601" y="0"/>
                    <a:pt x="0" y="1433"/>
                    <a:pt x="832" y="2265"/>
                  </a:cubicBezTo>
                  <a:cubicBezTo>
                    <a:pt x="1106" y="2539"/>
                    <a:pt x="1444" y="2662"/>
                    <a:pt x="1775" y="2662"/>
                  </a:cubicBezTo>
                  <a:cubicBezTo>
                    <a:pt x="2451" y="2662"/>
                    <a:pt x="3097" y="2147"/>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76" name="Google Shape;982;p16">
              <a:extLst>
                <a:ext uri="{FF2B5EF4-FFF2-40B4-BE49-F238E27FC236}">
                  <a16:creationId xmlns:a16="http://schemas.microsoft.com/office/drawing/2014/main" id="{94C2673E-D49E-F00D-9A40-7682FFF937D0}"/>
                </a:ext>
              </a:extLst>
            </p:cNvPr>
            <p:cNvSpPr/>
            <p:nvPr/>
          </p:nvSpPr>
          <p:spPr>
            <a:xfrm>
              <a:off x="2485197" y="3628298"/>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77" name="Google Shape;983;p16">
              <a:extLst>
                <a:ext uri="{FF2B5EF4-FFF2-40B4-BE49-F238E27FC236}">
                  <a16:creationId xmlns:a16="http://schemas.microsoft.com/office/drawing/2014/main" id="{55EB31FA-AA07-7FF1-7A9C-BB82F2E8DCA3}"/>
                </a:ext>
              </a:extLst>
            </p:cNvPr>
            <p:cNvSpPr/>
            <p:nvPr/>
          </p:nvSpPr>
          <p:spPr>
            <a:xfrm>
              <a:off x="2626429" y="3628298"/>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78" name="Google Shape;984;p16">
              <a:extLst>
                <a:ext uri="{FF2B5EF4-FFF2-40B4-BE49-F238E27FC236}">
                  <a16:creationId xmlns:a16="http://schemas.microsoft.com/office/drawing/2014/main" id="{01A9CCE1-2009-C6A9-D4FF-324EC755A13B}"/>
                </a:ext>
              </a:extLst>
            </p:cNvPr>
            <p:cNvSpPr/>
            <p:nvPr/>
          </p:nvSpPr>
          <p:spPr>
            <a:xfrm>
              <a:off x="2767660" y="3628298"/>
              <a:ext cx="121618" cy="103785"/>
            </a:xfrm>
            <a:custGeom>
              <a:avLst/>
              <a:gdLst/>
              <a:ahLst/>
              <a:cxnLst/>
              <a:rect l="l" t="t" r="r" b="b"/>
              <a:pathLst>
                <a:path w="3144" h="2683" extrusionOk="0">
                  <a:moveTo>
                    <a:pt x="1803" y="0"/>
                  </a:moveTo>
                  <a:cubicBezTo>
                    <a:pt x="602" y="0"/>
                    <a:pt x="1" y="1433"/>
                    <a:pt x="833" y="2265"/>
                  </a:cubicBezTo>
                  <a:cubicBezTo>
                    <a:pt x="1122" y="2554"/>
                    <a:pt x="1471" y="2683"/>
                    <a:pt x="1809" y="2683"/>
                  </a:cubicBezTo>
                  <a:cubicBezTo>
                    <a:pt x="2498" y="2683"/>
                    <a:pt x="3144" y="2147"/>
                    <a:pt x="3144"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79" name="Google Shape;985;p16">
              <a:extLst>
                <a:ext uri="{FF2B5EF4-FFF2-40B4-BE49-F238E27FC236}">
                  <a16:creationId xmlns:a16="http://schemas.microsoft.com/office/drawing/2014/main" id="{F1AEB0DB-EA10-A7E7-83BC-743DCDDE61A3}"/>
                </a:ext>
              </a:extLst>
            </p:cNvPr>
            <p:cNvSpPr/>
            <p:nvPr/>
          </p:nvSpPr>
          <p:spPr>
            <a:xfrm>
              <a:off x="2910710" y="3628298"/>
              <a:ext cx="118020" cy="102625"/>
            </a:xfrm>
            <a:custGeom>
              <a:avLst/>
              <a:gdLst/>
              <a:ahLst/>
              <a:cxnLst/>
              <a:rect l="l" t="t" r="r" b="b"/>
              <a:pathLst>
                <a:path w="3051" h="2653" extrusionOk="0">
                  <a:moveTo>
                    <a:pt x="1756" y="0"/>
                  </a:moveTo>
                  <a:cubicBezTo>
                    <a:pt x="555" y="47"/>
                    <a:pt x="0" y="1433"/>
                    <a:pt x="832" y="2265"/>
                  </a:cubicBezTo>
                  <a:cubicBezTo>
                    <a:pt x="1100" y="2533"/>
                    <a:pt x="1426" y="2652"/>
                    <a:pt x="1744" y="2652"/>
                  </a:cubicBezTo>
                  <a:cubicBezTo>
                    <a:pt x="2413" y="2652"/>
                    <a:pt x="3051" y="2124"/>
                    <a:pt x="3051" y="1341"/>
                  </a:cubicBezTo>
                  <a:cubicBezTo>
                    <a:pt x="3051" y="601"/>
                    <a:pt x="2450"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80" name="Google Shape;986;p16">
              <a:extLst>
                <a:ext uri="{FF2B5EF4-FFF2-40B4-BE49-F238E27FC236}">
                  <a16:creationId xmlns:a16="http://schemas.microsoft.com/office/drawing/2014/main" id="{6FEC66A9-4DAB-AFD0-6D77-D9932ADCB336}"/>
                </a:ext>
              </a:extLst>
            </p:cNvPr>
            <p:cNvSpPr/>
            <p:nvPr/>
          </p:nvSpPr>
          <p:spPr>
            <a:xfrm>
              <a:off x="3051942" y="3628298"/>
              <a:ext cx="119800" cy="103011"/>
            </a:xfrm>
            <a:custGeom>
              <a:avLst/>
              <a:gdLst/>
              <a:ahLst/>
              <a:cxnLst/>
              <a:rect l="l" t="t" r="r" b="b"/>
              <a:pathLst>
                <a:path w="3097" h="2663" extrusionOk="0">
                  <a:moveTo>
                    <a:pt x="1757" y="0"/>
                  </a:moveTo>
                  <a:cubicBezTo>
                    <a:pt x="555"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81" name="Google Shape;987;p16">
              <a:extLst>
                <a:ext uri="{FF2B5EF4-FFF2-40B4-BE49-F238E27FC236}">
                  <a16:creationId xmlns:a16="http://schemas.microsoft.com/office/drawing/2014/main" id="{4FF80DCE-2247-9A5A-2C6D-F291B09C9D79}"/>
                </a:ext>
              </a:extLst>
            </p:cNvPr>
            <p:cNvSpPr/>
            <p:nvPr/>
          </p:nvSpPr>
          <p:spPr>
            <a:xfrm>
              <a:off x="3193174" y="3628298"/>
              <a:ext cx="119838" cy="103011"/>
            </a:xfrm>
            <a:custGeom>
              <a:avLst/>
              <a:gdLst/>
              <a:ahLst/>
              <a:cxnLst/>
              <a:rect l="l" t="t" r="r" b="b"/>
              <a:pathLst>
                <a:path w="3098" h="2663" extrusionOk="0">
                  <a:moveTo>
                    <a:pt x="1757" y="0"/>
                  </a:moveTo>
                  <a:cubicBezTo>
                    <a:pt x="601" y="0"/>
                    <a:pt x="1" y="1433"/>
                    <a:pt x="832"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82" name="Google Shape;988;p16">
              <a:extLst>
                <a:ext uri="{FF2B5EF4-FFF2-40B4-BE49-F238E27FC236}">
                  <a16:creationId xmlns:a16="http://schemas.microsoft.com/office/drawing/2014/main" id="{41692CB4-8BBB-8C59-E93D-B6BE24FE258A}"/>
                </a:ext>
              </a:extLst>
            </p:cNvPr>
            <p:cNvSpPr/>
            <p:nvPr/>
          </p:nvSpPr>
          <p:spPr>
            <a:xfrm>
              <a:off x="3334406" y="3628298"/>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83" name="Google Shape;989;p16">
              <a:extLst>
                <a:ext uri="{FF2B5EF4-FFF2-40B4-BE49-F238E27FC236}">
                  <a16:creationId xmlns:a16="http://schemas.microsoft.com/office/drawing/2014/main" id="{A470C12A-D513-753A-1EBD-0C79E15F7E9C}"/>
                </a:ext>
              </a:extLst>
            </p:cNvPr>
            <p:cNvSpPr/>
            <p:nvPr/>
          </p:nvSpPr>
          <p:spPr>
            <a:xfrm>
              <a:off x="3475637" y="3628298"/>
              <a:ext cx="119838" cy="103785"/>
            </a:xfrm>
            <a:custGeom>
              <a:avLst/>
              <a:gdLst/>
              <a:ahLst/>
              <a:cxnLst/>
              <a:rect l="l" t="t" r="r" b="b"/>
              <a:pathLst>
                <a:path w="3098" h="2683" extrusionOk="0">
                  <a:moveTo>
                    <a:pt x="1803" y="0"/>
                  </a:moveTo>
                  <a:cubicBezTo>
                    <a:pt x="602" y="0"/>
                    <a:pt x="1" y="1433"/>
                    <a:pt x="833" y="2265"/>
                  </a:cubicBezTo>
                  <a:cubicBezTo>
                    <a:pt x="1106" y="2554"/>
                    <a:pt x="1445" y="2683"/>
                    <a:pt x="1777" y="2683"/>
                  </a:cubicBezTo>
                  <a:cubicBezTo>
                    <a:pt x="2452" y="2683"/>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84" name="Google Shape;990;p16">
              <a:extLst>
                <a:ext uri="{FF2B5EF4-FFF2-40B4-BE49-F238E27FC236}">
                  <a16:creationId xmlns:a16="http://schemas.microsoft.com/office/drawing/2014/main" id="{6841B8BA-6B43-B408-019B-1D797904EAB9}"/>
                </a:ext>
              </a:extLst>
            </p:cNvPr>
            <p:cNvSpPr/>
            <p:nvPr/>
          </p:nvSpPr>
          <p:spPr>
            <a:xfrm>
              <a:off x="3618687" y="3628298"/>
              <a:ext cx="119800" cy="103011"/>
            </a:xfrm>
            <a:custGeom>
              <a:avLst/>
              <a:gdLst/>
              <a:ahLst/>
              <a:cxnLst/>
              <a:rect l="l" t="t" r="r" b="b"/>
              <a:pathLst>
                <a:path w="3097" h="2663" extrusionOk="0">
                  <a:moveTo>
                    <a:pt x="1757" y="0"/>
                  </a:moveTo>
                  <a:cubicBezTo>
                    <a:pt x="555" y="0"/>
                    <a:pt x="0" y="1433"/>
                    <a:pt x="832" y="2265"/>
                  </a:cubicBezTo>
                  <a:cubicBezTo>
                    <a:pt x="1106" y="2539"/>
                    <a:pt x="1439" y="2662"/>
                    <a:pt x="1765" y="2662"/>
                  </a:cubicBezTo>
                  <a:cubicBezTo>
                    <a:pt x="2431" y="2662"/>
                    <a:pt x="3066"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85" name="Google Shape;991;p16">
              <a:extLst>
                <a:ext uri="{FF2B5EF4-FFF2-40B4-BE49-F238E27FC236}">
                  <a16:creationId xmlns:a16="http://schemas.microsoft.com/office/drawing/2014/main" id="{CF5904D1-D7C9-3F2A-CA6B-CEA53384D021}"/>
                </a:ext>
              </a:extLst>
            </p:cNvPr>
            <p:cNvSpPr/>
            <p:nvPr/>
          </p:nvSpPr>
          <p:spPr>
            <a:xfrm>
              <a:off x="3759919" y="3628298"/>
              <a:ext cx="119800" cy="103011"/>
            </a:xfrm>
            <a:custGeom>
              <a:avLst/>
              <a:gdLst/>
              <a:ahLst/>
              <a:cxnLst/>
              <a:rect l="l" t="t" r="r" b="b"/>
              <a:pathLst>
                <a:path w="3097"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86" name="Google Shape;992;p16">
              <a:extLst>
                <a:ext uri="{FF2B5EF4-FFF2-40B4-BE49-F238E27FC236}">
                  <a16:creationId xmlns:a16="http://schemas.microsoft.com/office/drawing/2014/main" id="{90AEFF6A-96B1-3A62-1DAD-8C6E89C2A80C}"/>
                </a:ext>
              </a:extLst>
            </p:cNvPr>
            <p:cNvSpPr/>
            <p:nvPr/>
          </p:nvSpPr>
          <p:spPr>
            <a:xfrm>
              <a:off x="3901151" y="3628298"/>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87" name="Google Shape;993;p16">
              <a:extLst>
                <a:ext uri="{FF2B5EF4-FFF2-40B4-BE49-F238E27FC236}">
                  <a16:creationId xmlns:a16="http://schemas.microsoft.com/office/drawing/2014/main" id="{7F93007E-1DD1-98B1-67F8-A70B5186512D}"/>
                </a:ext>
              </a:extLst>
            </p:cNvPr>
            <p:cNvSpPr/>
            <p:nvPr/>
          </p:nvSpPr>
          <p:spPr>
            <a:xfrm>
              <a:off x="4042382" y="3628298"/>
              <a:ext cx="119838" cy="103011"/>
            </a:xfrm>
            <a:custGeom>
              <a:avLst/>
              <a:gdLst/>
              <a:ahLst/>
              <a:cxnLst/>
              <a:rect l="l" t="t" r="r" b="b"/>
              <a:pathLst>
                <a:path w="3098" h="2663" extrusionOk="0">
                  <a:moveTo>
                    <a:pt x="1757" y="0"/>
                  </a:moveTo>
                  <a:cubicBezTo>
                    <a:pt x="602" y="0"/>
                    <a:pt x="1" y="1433"/>
                    <a:pt x="833" y="2265"/>
                  </a:cubicBezTo>
                  <a:cubicBezTo>
                    <a:pt x="1106" y="2539"/>
                    <a:pt x="1445" y="2662"/>
                    <a:pt x="1776" y="2662"/>
                  </a:cubicBezTo>
                  <a:cubicBezTo>
                    <a:pt x="2452" y="2662"/>
                    <a:pt x="3097" y="2147"/>
                    <a:pt x="3097" y="1341"/>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88" name="Google Shape;994;p16">
              <a:extLst>
                <a:ext uri="{FF2B5EF4-FFF2-40B4-BE49-F238E27FC236}">
                  <a16:creationId xmlns:a16="http://schemas.microsoft.com/office/drawing/2014/main" id="{464CDA45-AD74-403F-E5E5-424B325B2CBE}"/>
                </a:ext>
              </a:extLst>
            </p:cNvPr>
            <p:cNvSpPr/>
            <p:nvPr/>
          </p:nvSpPr>
          <p:spPr>
            <a:xfrm>
              <a:off x="4183614" y="3628298"/>
              <a:ext cx="121618" cy="103785"/>
            </a:xfrm>
            <a:custGeom>
              <a:avLst/>
              <a:gdLst/>
              <a:ahLst/>
              <a:cxnLst/>
              <a:rect l="l" t="t" r="r" b="b"/>
              <a:pathLst>
                <a:path w="3144" h="2683" extrusionOk="0">
                  <a:moveTo>
                    <a:pt x="1803" y="0"/>
                  </a:moveTo>
                  <a:cubicBezTo>
                    <a:pt x="602" y="0"/>
                    <a:pt x="1" y="1433"/>
                    <a:pt x="833" y="2265"/>
                  </a:cubicBezTo>
                  <a:cubicBezTo>
                    <a:pt x="1122" y="2554"/>
                    <a:pt x="1471" y="2683"/>
                    <a:pt x="1809" y="2683"/>
                  </a:cubicBezTo>
                  <a:cubicBezTo>
                    <a:pt x="2499" y="2683"/>
                    <a:pt x="3144" y="2147"/>
                    <a:pt x="3144" y="1341"/>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89" name="Google Shape;995;p16">
              <a:extLst>
                <a:ext uri="{FF2B5EF4-FFF2-40B4-BE49-F238E27FC236}">
                  <a16:creationId xmlns:a16="http://schemas.microsoft.com/office/drawing/2014/main" id="{1F299F3F-9C84-166B-8D0F-85D39EBA750D}"/>
                </a:ext>
              </a:extLst>
            </p:cNvPr>
            <p:cNvSpPr/>
            <p:nvPr/>
          </p:nvSpPr>
          <p:spPr>
            <a:xfrm>
              <a:off x="4326664" y="3628298"/>
              <a:ext cx="119800" cy="103011"/>
            </a:xfrm>
            <a:custGeom>
              <a:avLst/>
              <a:gdLst/>
              <a:ahLst/>
              <a:cxnLst/>
              <a:rect l="l" t="t" r="r" b="b"/>
              <a:pathLst>
                <a:path w="3097" h="2663" extrusionOk="0">
                  <a:moveTo>
                    <a:pt x="1757" y="0"/>
                  </a:moveTo>
                  <a:cubicBezTo>
                    <a:pt x="555"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90" name="Google Shape;996;p16">
              <a:extLst>
                <a:ext uri="{FF2B5EF4-FFF2-40B4-BE49-F238E27FC236}">
                  <a16:creationId xmlns:a16="http://schemas.microsoft.com/office/drawing/2014/main" id="{3DFE7E6C-2273-7F78-3CEC-9983846F0215}"/>
                </a:ext>
              </a:extLst>
            </p:cNvPr>
            <p:cNvSpPr/>
            <p:nvPr/>
          </p:nvSpPr>
          <p:spPr>
            <a:xfrm>
              <a:off x="4467896" y="3628298"/>
              <a:ext cx="119838" cy="103011"/>
            </a:xfrm>
            <a:custGeom>
              <a:avLst/>
              <a:gdLst/>
              <a:ahLst/>
              <a:cxnLst/>
              <a:rect l="l" t="t" r="r" b="b"/>
              <a:pathLst>
                <a:path w="3098" h="2663" extrusionOk="0">
                  <a:moveTo>
                    <a:pt x="1757" y="0"/>
                  </a:moveTo>
                  <a:cubicBezTo>
                    <a:pt x="555" y="0"/>
                    <a:pt x="1" y="1433"/>
                    <a:pt x="832" y="2265"/>
                  </a:cubicBezTo>
                  <a:cubicBezTo>
                    <a:pt x="1106" y="2539"/>
                    <a:pt x="1440" y="2662"/>
                    <a:pt x="1766" y="2662"/>
                  </a:cubicBezTo>
                  <a:cubicBezTo>
                    <a:pt x="2431" y="2662"/>
                    <a:pt x="3066"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91" name="Google Shape;997;p16">
              <a:extLst>
                <a:ext uri="{FF2B5EF4-FFF2-40B4-BE49-F238E27FC236}">
                  <a16:creationId xmlns:a16="http://schemas.microsoft.com/office/drawing/2014/main" id="{7928741B-B1FE-5694-DBB7-634EE0957B87}"/>
                </a:ext>
              </a:extLst>
            </p:cNvPr>
            <p:cNvSpPr/>
            <p:nvPr/>
          </p:nvSpPr>
          <p:spPr>
            <a:xfrm>
              <a:off x="4609128" y="3628298"/>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92" name="Google Shape;998;p16">
              <a:extLst>
                <a:ext uri="{FF2B5EF4-FFF2-40B4-BE49-F238E27FC236}">
                  <a16:creationId xmlns:a16="http://schemas.microsoft.com/office/drawing/2014/main" id="{C9B144BA-3059-EEDD-B60C-BBC8560A3015}"/>
                </a:ext>
              </a:extLst>
            </p:cNvPr>
            <p:cNvSpPr/>
            <p:nvPr/>
          </p:nvSpPr>
          <p:spPr>
            <a:xfrm>
              <a:off x="4750359" y="3628298"/>
              <a:ext cx="119838" cy="103011"/>
            </a:xfrm>
            <a:custGeom>
              <a:avLst/>
              <a:gdLst/>
              <a:ahLst/>
              <a:cxnLst/>
              <a:rect l="l" t="t" r="r" b="b"/>
              <a:pathLst>
                <a:path w="3098" h="2663" extrusionOk="0">
                  <a:moveTo>
                    <a:pt x="1803" y="0"/>
                  </a:moveTo>
                  <a:cubicBezTo>
                    <a:pt x="602" y="0"/>
                    <a:pt x="1" y="1433"/>
                    <a:pt x="879" y="2265"/>
                  </a:cubicBezTo>
                  <a:cubicBezTo>
                    <a:pt x="1153" y="2539"/>
                    <a:pt x="1486" y="2662"/>
                    <a:pt x="1811" y="2662"/>
                  </a:cubicBezTo>
                  <a:cubicBezTo>
                    <a:pt x="2473"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93" name="Google Shape;999;p16">
              <a:extLst>
                <a:ext uri="{FF2B5EF4-FFF2-40B4-BE49-F238E27FC236}">
                  <a16:creationId xmlns:a16="http://schemas.microsoft.com/office/drawing/2014/main" id="{1DC402F4-7622-6454-203D-00E536C76EC4}"/>
                </a:ext>
              </a:extLst>
            </p:cNvPr>
            <p:cNvSpPr/>
            <p:nvPr/>
          </p:nvSpPr>
          <p:spPr>
            <a:xfrm>
              <a:off x="4891630" y="3628298"/>
              <a:ext cx="121579" cy="103785"/>
            </a:xfrm>
            <a:custGeom>
              <a:avLst/>
              <a:gdLst/>
              <a:ahLst/>
              <a:cxnLst/>
              <a:rect l="l" t="t" r="r" b="b"/>
              <a:pathLst>
                <a:path w="3143" h="2683" extrusionOk="0">
                  <a:moveTo>
                    <a:pt x="1803" y="0"/>
                  </a:moveTo>
                  <a:cubicBezTo>
                    <a:pt x="601" y="0"/>
                    <a:pt x="0" y="1433"/>
                    <a:pt x="878" y="2265"/>
                  </a:cubicBezTo>
                  <a:cubicBezTo>
                    <a:pt x="1152" y="2554"/>
                    <a:pt x="1491" y="2683"/>
                    <a:pt x="1822" y="2683"/>
                  </a:cubicBezTo>
                  <a:cubicBezTo>
                    <a:pt x="2498" y="2683"/>
                    <a:pt x="3143" y="2147"/>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94" name="Google Shape;1000;p16">
              <a:extLst>
                <a:ext uri="{FF2B5EF4-FFF2-40B4-BE49-F238E27FC236}">
                  <a16:creationId xmlns:a16="http://schemas.microsoft.com/office/drawing/2014/main" id="{CDD2571D-C987-13AE-3B5F-E972350AE0EB}"/>
                </a:ext>
              </a:extLst>
            </p:cNvPr>
            <p:cNvSpPr/>
            <p:nvPr/>
          </p:nvSpPr>
          <p:spPr>
            <a:xfrm>
              <a:off x="5034641" y="3628298"/>
              <a:ext cx="119800" cy="103011"/>
            </a:xfrm>
            <a:custGeom>
              <a:avLst/>
              <a:gdLst/>
              <a:ahLst/>
              <a:cxnLst/>
              <a:rect l="l" t="t" r="r" b="b"/>
              <a:pathLst>
                <a:path w="3097"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95" name="Google Shape;1001;p16">
              <a:extLst>
                <a:ext uri="{FF2B5EF4-FFF2-40B4-BE49-F238E27FC236}">
                  <a16:creationId xmlns:a16="http://schemas.microsoft.com/office/drawing/2014/main" id="{BDFB544D-99E0-C8E5-DE31-3EE1187CA5A8}"/>
                </a:ext>
              </a:extLst>
            </p:cNvPr>
            <p:cNvSpPr/>
            <p:nvPr/>
          </p:nvSpPr>
          <p:spPr>
            <a:xfrm>
              <a:off x="5175873" y="3628298"/>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96" name="Google Shape;1002;p16">
              <a:extLst>
                <a:ext uri="{FF2B5EF4-FFF2-40B4-BE49-F238E27FC236}">
                  <a16:creationId xmlns:a16="http://schemas.microsoft.com/office/drawing/2014/main" id="{DD811878-0C2F-2F6E-1E8E-A6C8468DD18D}"/>
                </a:ext>
              </a:extLst>
            </p:cNvPr>
            <p:cNvSpPr/>
            <p:nvPr/>
          </p:nvSpPr>
          <p:spPr>
            <a:xfrm>
              <a:off x="5317105" y="3628298"/>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97" name="Google Shape;1003;p16">
              <a:extLst>
                <a:ext uri="{FF2B5EF4-FFF2-40B4-BE49-F238E27FC236}">
                  <a16:creationId xmlns:a16="http://schemas.microsoft.com/office/drawing/2014/main" id="{80E01EF8-792D-BD86-C869-8290F6B0D106}"/>
                </a:ext>
              </a:extLst>
            </p:cNvPr>
            <p:cNvSpPr/>
            <p:nvPr/>
          </p:nvSpPr>
          <p:spPr>
            <a:xfrm>
              <a:off x="5460154" y="3628298"/>
              <a:ext cx="119800" cy="103011"/>
            </a:xfrm>
            <a:custGeom>
              <a:avLst/>
              <a:gdLst/>
              <a:ahLst/>
              <a:cxnLst/>
              <a:rect l="l" t="t" r="r" b="b"/>
              <a:pathLst>
                <a:path w="3097" h="2663" extrusionOk="0">
                  <a:moveTo>
                    <a:pt x="1756" y="0"/>
                  </a:moveTo>
                  <a:cubicBezTo>
                    <a:pt x="555" y="0"/>
                    <a:pt x="0" y="1433"/>
                    <a:pt x="832" y="2265"/>
                  </a:cubicBezTo>
                  <a:cubicBezTo>
                    <a:pt x="1106" y="2539"/>
                    <a:pt x="1439" y="2662"/>
                    <a:pt x="1765" y="2662"/>
                  </a:cubicBezTo>
                  <a:cubicBezTo>
                    <a:pt x="2431" y="2662"/>
                    <a:pt x="3066" y="2147"/>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98" name="Google Shape;1004;p16">
              <a:extLst>
                <a:ext uri="{FF2B5EF4-FFF2-40B4-BE49-F238E27FC236}">
                  <a16:creationId xmlns:a16="http://schemas.microsoft.com/office/drawing/2014/main" id="{A4A6B260-BD3E-C86C-9D5C-F897CD6741DF}"/>
                </a:ext>
              </a:extLst>
            </p:cNvPr>
            <p:cNvSpPr/>
            <p:nvPr/>
          </p:nvSpPr>
          <p:spPr>
            <a:xfrm>
              <a:off x="5601386" y="3628298"/>
              <a:ext cx="119800" cy="103785"/>
            </a:xfrm>
            <a:custGeom>
              <a:avLst/>
              <a:gdLst/>
              <a:ahLst/>
              <a:cxnLst/>
              <a:rect l="l" t="t" r="r" b="b"/>
              <a:pathLst>
                <a:path w="3097" h="2683" extrusionOk="0">
                  <a:moveTo>
                    <a:pt x="1757" y="0"/>
                  </a:moveTo>
                  <a:cubicBezTo>
                    <a:pt x="555" y="0"/>
                    <a:pt x="0" y="1433"/>
                    <a:pt x="832" y="2265"/>
                  </a:cubicBezTo>
                  <a:cubicBezTo>
                    <a:pt x="1106" y="2554"/>
                    <a:pt x="1445" y="2683"/>
                    <a:pt x="1776" y="2683"/>
                  </a:cubicBezTo>
                  <a:cubicBezTo>
                    <a:pt x="2452" y="2683"/>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899" name="Google Shape;1005;p16">
              <a:extLst>
                <a:ext uri="{FF2B5EF4-FFF2-40B4-BE49-F238E27FC236}">
                  <a16:creationId xmlns:a16="http://schemas.microsoft.com/office/drawing/2014/main" id="{17F842EF-00B4-BFB0-D665-5FA103991805}"/>
                </a:ext>
              </a:extLst>
            </p:cNvPr>
            <p:cNvSpPr/>
            <p:nvPr/>
          </p:nvSpPr>
          <p:spPr>
            <a:xfrm>
              <a:off x="5742618" y="3628298"/>
              <a:ext cx="119838" cy="103011"/>
            </a:xfrm>
            <a:custGeom>
              <a:avLst/>
              <a:gdLst/>
              <a:ahLst/>
              <a:cxnLst/>
              <a:rect l="l" t="t" r="r" b="b"/>
              <a:pathLst>
                <a:path w="3098" h="2663" extrusionOk="0">
                  <a:moveTo>
                    <a:pt x="1757" y="0"/>
                  </a:moveTo>
                  <a:cubicBezTo>
                    <a:pt x="601" y="0"/>
                    <a:pt x="1" y="1433"/>
                    <a:pt x="832"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00" name="Google Shape;1006;p16">
              <a:extLst>
                <a:ext uri="{FF2B5EF4-FFF2-40B4-BE49-F238E27FC236}">
                  <a16:creationId xmlns:a16="http://schemas.microsoft.com/office/drawing/2014/main" id="{6B0D438E-35BF-8890-9FFC-2BD4AF3A0DA3}"/>
                </a:ext>
              </a:extLst>
            </p:cNvPr>
            <p:cNvSpPr/>
            <p:nvPr/>
          </p:nvSpPr>
          <p:spPr>
            <a:xfrm>
              <a:off x="5883850" y="3628298"/>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01" name="Google Shape;1007;p16">
              <a:extLst>
                <a:ext uri="{FF2B5EF4-FFF2-40B4-BE49-F238E27FC236}">
                  <a16:creationId xmlns:a16="http://schemas.microsoft.com/office/drawing/2014/main" id="{1096AD61-01C6-428D-DFE5-0DBDE21F30F0}"/>
                </a:ext>
              </a:extLst>
            </p:cNvPr>
            <p:cNvSpPr/>
            <p:nvPr/>
          </p:nvSpPr>
          <p:spPr>
            <a:xfrm>
              <a:off x="6025081" y="3628298"/>
              <a:ext cx="119838" cy="103011"/>
            </a:xfrm>
            <a:custGeom>
              <a:avLst/>
              <a:gdLst/>
              <a:ahLst/>
              <a:cxnLst/>
              <a:rect l="l" t="t" r="r" b="b"/>
              <a:pathLst>
                <a:path w="3098" h="2663" extrusionOk="0">
                  <a:moveTo>
                    <a:pt x="1803" y="0"/>
                  </a:moveTo>
                  <a:cubicBezTo>
                    <a:pt x="602" y="0"/>
                    <a:pt x="1" y="1433"/>
                    <a:pt x="879" y="2265"/>
                  </a:cubicBezTo>
                  <a:cubicBezTo>
                    <a:pt x="1153" y="2539"/>
                    <a:pt x="1486" y="2662"/>
                    <a:pt x="1811" y="2662"/>
                  </a:cubicBezTo>
                  <a:cubicBezTo>
                    <a:pt x="2473"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02" name="Google Shape;1008;p16">
              <a:extLst>
                <a:ext uri="{FF2B5EF4-FFF2-40B4-BE49-F238E27FC236}">
                  <a16:creationId xmlns:a16="http://schemas.microsoft.com/office/drawing/2014/main" id="{0AEE423A-723F-AD94-F7DE-7086FDD159E5}"/>
                </a:ext>
              </a:extLst>
            </p:cNvPr>
            <p:cNvSpPr/>
            <p:nvPr/>
          </p:nvSpPr>
          <p:spPr>
            <a:xfrm>
              <a:off x="6168131" y="3628298"/>
              <a:ext cx="119800" cy="103011"/>
            </a:xfrm>
            <a:custGeom>
              <a:avLst/>
              <a:gdLst/>
              <a:ahLst/>
              <a:cxnLst/>
              <a:rect l="l" t="t" r="r" b="b"/>
              <a:pathLst>
                <a:path w="3097" h="2663" extrusionOk="0">
                  <a:moveTo>
                    <a:pt x="1757" y="0"/>
                  </a:moveTo>
                  <a:cubicBezTo>
                    <a:pt x="555" y="0"/>
                    <a:pt x="0" y="1433"/>
                    <a:pt x="832" y="2265"/>
                  </a:cubicBezTo>
                  <a:cubicBezTo>
                    <a:pt x="1106" y="2539"/>
                    <a:pt x="1444" y="2662"/>
                    <a:pt x="1775" y="2662"/>
                  </a:cubicBezTo>
                  <a:cubicBezTo>
                    <a:pt x="2451"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03" name="Google Shape;1009;p16">
              <a:extLst>
                <a:ext uri="{FF2B5EF4-FFF2-40B4-BE49-F238E27FC236}">
                  <a16:creationId xmlns:a16="http://schemas.microsoft.com/office/drawing/2014/main" id="{773DA164-FE40-DD8C-DA98-4FE5178E0214}"/>
                </a:ext>
              </a:extLst>
            </p:cNvPr>
            <p:cNvSpPr/>
            <p:nvPr/>
          </p:nvSpPr>
          <p:spPr>
            <a:xfrm>
              <a:off x="6309363" y="3628298"/>
              <a:ext cx="119838" cy="103785"/>
            </a:xfrm>
            <a:custGeom>
              <a:avLst/>
              <a:gdLst/>
              <a:ahLst/>
              <a:cxnLst/>
              <a:rect l="l" t="t" r="r" b="b"/>
              <a:pathLst>
                <a:path w="3098" h="2683" extrusionOk="0">
                  <a:moveTo>
                    <a:pt x="1757" y="0"/>
                  </a:moveTo>
                  <a:cubicBezTo>
                    <a:pt x="601" y="0"/>
                    <a:pt x="0" y="1433"/>
                    <a:pt x="832" y="2265"/>
                  </a:cubicBezTo>
                  <a:cubicBezTo>
                    <a:pt x="1106" y="2554"/>
                    <a:pt x="1445" y="2683"/>
                    <a:pt x="1776" y="2683"/>
                  </a:cubicBezTo>
                  <a:cubicBezTo>
                    <a:pt x="2452" y="2683"/>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04" name="Google Shape;1010;p16">
              <a:extLst>
                <a:ext uri="{FF2B5EF4-FFF2-40B4-BE49-F238E27FC236}">
                  <a16:creationId xmlns:a16="http://schemas.microsoft.com/office/drawing/2014/main" id="{2E385449-D086-6054-A555-6E47D3435CE5}"/>
                </a:ext>
              </a:extLst>
            </p:cNvPr>
            <p:cNvSpPr/>
            <p:nvPr/>
          </p:nvSpPr>
          <p:spPr>
            <a:xfrm>
              <a:off x="6450595" y="3628298"/>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05" name="Google Shape;1011;p16">
              <a:extLst>
                <a:ext uri="{FF2B5EF4-FFF2-40B4-BE49-F238E27FC236}">
                  <a16:creationId xmlns:a16="http://schemas.microsoft.com/office/drawing/2014/main" id="{5E56BDDE-7F55-6C19-DB93-367FA91AD620}"/>
                </a:ext>
              </a:extLst>
            </p:cNvPr>
            <p:cNvSpPr/>
            <p:nvPr/>
          </p:nvSpPr>
          <p:spPr>
            <a:xfrm>
              <a:off x="6591827" y="3628298"/>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06" name="Google Shape;1012;p16">
              <a:extLst>
                <a:ext uri="{FF2B5EF4-FFF2-40B4-BE49-F238E27FC236}">
                  <a16:creationId xmlns:a16="http://schemas.microsoft.com/office/drawing/2014/main" id="{A3BDC640-BD11-306E-7592-5E8155F43655}"/>
                </a:ext>
              </a:extLst>
            </p:cNvPr>
            <p:cNvSpPr/>
            <p:nvPr/>
          </p:nvSpPr>
          <p:spPr>
            <a:xfrm>
              <a:off x="6734876" y="3628298"/>
              <a:ext cx="119800" cy="103011"/>
            </a:xfrm>
            <a:custGeom>
              <a:avLst/>
              <a:gdLst/>
              <a:ahLst/>
              <a:cxnLst/>
              <a:rect l="l" t="t" r="r" b="b"/>
              <a:pathLst>
                <a:path w="3097" h="2663" extrusionOk="0">
                  <a:moveTo>
                    <a:pt x="1756" y="0"/>
                  </a:moveTo>
                  <a:cubicBezTo>
                    <a:pt x="555" y="0"/>
                    <a:pt x="0" y="1433"/>
                    <a:pt x="832" y="2265"/>
                  </a:cubicBezTo>
                  <a:cubicBezTo>
                    <a:pt x="1106" y="2539"/>
                    <a:pt x="1439" y="2662"/>
                    <a:pt x="1765" y="2662"/>
                  </a:cubicBezTo>
                  <a:cubicBezTo>
                    <a:pt x="2431" y="2662"/>
                    <a:pt x="3066" y="2147"/>
                    <a:pt x="3097" y="1341"/>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07" name="Google Shape;1013;p16">
              <a:extLst>
                <a:ext uri="{FF2B5EF4-FFF2-40B4-BE49-F238E27FC236}">
                  <a16:creationId xmlns:a16="http://schemas.microsoft.com/office/drawing/2014/main" id="{F8943517-E441-685C-E890-C657E24D9C49}"/>
                </a:ext>
              </a:extLst>
            </p:cNvPr>
            <p:cNvSpPr/>
            <p:nvPr/>
          </p:nvSpPr>
          <p:spPr>
            <a:xfrm>
              <a:off x="6876108" y="3628298"/>
              <a:ext cx="119800" cy="103011"/>
            </a:xfrm>
            <a:custGeom>
              <a:avLst/>
              <a:gdLst/>
              <a:ahLst/>
              <a:cxnLst/>
              <a:rect l="l" t="t" r="r" b="b"/>
              <a:pathLst>
                <a:path w="3097"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08" name="Google Shape;1014;p16">
              <a:extLst>
                <a:ext uri="{FF2B5EF4-FFF2-40B4-BE49-F238E27FC236}">
                  <a16:creationId xmlns:a16="http://schemas.microsoft.com/office/drawing/2014/main" id="{FA6DC65A-B118-233C-104F-01C1428E6E25}"/>
                </a:ext>
              </a:extLst>
            </p:cNvPr>
            <p:cNvSpPr/>
            <p:nvPr/>
          </p:nvSpPr>
          <p:spPr>
            <a:xfrm>
              <a:off x="7017340" y="3628298"/>
              <a:ext cx="119838" cy="103011"/>
            </a:xfrm>
            <a:custGeom>
              <a:avLst/>
              <a:gdLst/>
              <a:ahLst/>
              <a:cxnLst/>
              <a:rect l="l" t="t" r="r" b="b"/>
              <a:pathLst>
                <a:path w="3098" h="2663" extrusionOk="0">
                  <a:moveTo>
                    <a:pt x="1757" y="0"/>
                  </a:moveTo>
                  <a:cubicBezTo>
                    <a:pt x="601" y="0"/>
                    <a:pt x="1" y="1433"/>
                    <a:pt x="832"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09" name="Google Shape;1015;p16">
              <a:extLst>
                <a:ext uri="{FF2B5EF4-FFF2-40B4-BE49-F238E27FC236}">
                  <a16:creationId xmlns:a16="http://schemas.microsoft.com/office/drawing/2014/main" id="{94773E09-1856-254D-8405-4C589B83BD58}"/>
                </a:ext>
              </a:extLst>
            </p:cNvPr>
            <p:cNvSpPr/>
            <p:nvPr/>
          </p:nvSpPr>
          <p:spPr>
            <a:xfrm>
              <a:off x="7158572" y="3628298"/>
              <a:ext cx="119838" cy="103011"/>
            </a:xfrm>
            <a:custGeom>
              <a:avLst/>
              <a:gdLst/>
              <a:ahLst/>
              <a:cxnLst/>
              <a:rect l="l" t="t" r="r" b="b"/>
              <a:pathLst>
                <a:path w="3098" h="2663" extrusionOk="0">
                  <a:moveTo>
                    <a:pt x="1757" y="0"/>
                  </a:moveTo>
                  <a:cubicBezTo>
                    <a:pt x="602"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10" name="Google Shape;1016;p16">
              <a:extLst>
                <a:ext uri="{FF2B5EF4-FFF2-40B4-BE49-F238E27FC236}">
                  <a16:creationId xmlns:a16="http://schemas.microsoft.com/office/drawing/2014/main" id="{F1FE0CC0-4C1E-A0B5-CEA1-60BE05AE2B0B}"/>
                </a:ext>
              </a:extLst>
            </p:cNvPr>
            <p:cNvSpPr/>
            <p:nvPr/>
          </p:nvSpPr>
          <p:spPr>
            <a:xfrm>
              <a:off x="7299804" y="3628298"/>
              <a:ext cx="119838" cy="103011"/>
            </a:xfrm>
            <a:custGeom>
              <a:avLst/>
              <a:gdLst/>
              <a:ahLst/>
              <a:cxnLst/>
              <a:rect l="l" t="t" r="r" b="b"/>
              <a:pathLst>
                <a:path w="3098" h="2663" extrusionOk="0">
                  <a:moveTo>
                    <a:pt x="1803" y="0"/>
                  </a:moveTo>
                  <a:cubicBezTo>
                    <a:pt x="602" y="0"/>
                    <a:pt x="1" y="1433"/>
                    <a:pt x="879" y="2265"/>
                  </a:cubicBezTo>
                  <a:cubicBezTo>
                    <a:pt x="1153" y="2539"/>
                    <a:pt x="1486" y="2662"/>
                    <a:pt x="1811" y="2662"/>
                  </a:cubicBezTo>
                  <a:cubicBezTo>
                    <a:pt x="2473"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11" name="Google Shape;1017;p16">
              <a:extLst>
                <a:ext uri="{FF2B5EF4-FFF2-40B4-BE49-F238E27FC236}">
                  <a16:creationId xmlns:a16="http://schemas.microsoft.com/office/drawing/2014/main" id="{0B5D7E66-FD06-FD0C-DEF9-95A9E5ABF275}"/>
                </a:ext>
              </a:extLst>
            </p:cNvPr>
            <p:cNvSpPr/>
            <p:nvPr/>
          </p:nvSpPr>
          <p:spPr>
            <a:xfrm>
              <a:off x="7442853" y="3628298"/>
              <a:ext cx="119800" cy="103011"/>
            </a:xfrm>
            <a:custGeom>
              <a:avLst/>
              <a:gdLst/>
              <a:ahLst/>
              <a:cxnLst/>
              <a:rect l="l" t="t" r="r" b="b"/>
              <a:pathLst>
                <a:path w="3097" h="2663" extrusionOk="0">
                  <a:moveTo>
                    <a:pt x="1757" y="0"/>
                  </a:moveTo>
                  <a:cubicBezTo>
                    <a:pt x="555" y="0"/>
                    <a:pt x="0" y="1433"/>
                    <a:pt x="832" y="2265"/>
                  </a:cubicBezTo>
                  <a:cubicBezTo>
                    <a:pt x="1106" y="2539"/>
                    <a:pt x="1444" y="2662"/>
                    <a:pt x="1775" y="2662"/>
                  </a:cubicBezTo>
                  <a:cubicBezTo>
                    <a:pt x="2451"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12" name="Google Shape;1018;p16">
              <a:extLst>
                <a:ext uri="{FF2B5EF4-FFF2-40B4-BE49-F238E27FC236}">
                  <a16:creationId xmlns:a16="http://schemas.microsoft.com/office/drawing/2014/main" id="{4B0563A8-0B22-6547-DB03-714AD4514B37}"/>
                </a:ext>
              </a:extLst>
            </p:cNvPr>
            <p:cNvSpPr/>
            <p:nvPr/>
          </p:nvSpPr>
          <p:spPr>
            <a:xfrm>
              <a:off x="7584085" y="3628298"/>
              <a:ext cx="119838" cy="103011"/>
            </a:xfrm>
            <a:custGeom>
              <a:avLst/>
              <a:gdLst/>
              <a:ahLst/>
              <a:cxnLst/>
              <a:rect l="l" t="t" r="r" b="b"/>
              <a:pathLst>
                <a:path w="3098"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13" name="Google Shape;1019;p16">
              <a:extLst>
                <a:ext uri="{FF2B5EF4-FFF2-40B4-BE49-F238E27FC236}">
                  <a16:creationId xmlns:a16="http://schemas.microsoft.com/office/drawing/2014/main" id="{CD6F689C-F2E5-9C2D-C24B-6F4D1AE14898}"/>
                </a:ext>
              </a:extLst>
            </p:cNvPr>
            <p:cNvSpPr/>
            <p:nvPr/>
          </p:nvSpPr>
          <p:spPr>
            <a:xfrm>
              <a:off x="7725317" y="3628298"/>
              <a:ext cx="119838" cy="103011"/>
            </a:xfrm>
            <a:custGeom>
              <a:avLst/>
              <a:gdLst/>
              <a:ahLst/>
              <a:cxnLst/>
              <a:rect l="l" t="t" r="r" b="b"/>
              <a:pathLst>
                <a:path w="3098" h="2663" extrusionOk="0">
                  <a:moveTo>
                    <a:pt x="1803" y="0"/>
                  </a:moveTo>
                  <a:cubicBezTo>
                    <a:pt x="601"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14" name="Google Shape;1020;p16">
              <a:extLst>
                <a:ext uri="{FF2B5EF4-FFF2-40B4-BE49-F238E27FC236}">
                  <a16:creationId xmlns:a16="http://schemas.microsoft.com/office/drawing/2014/main" id="{9F73740A-7F1E-0AEC-9A61-953A1CD5D855}"/>
                </a:ext>
              </a:extLst>
            </p:cNvPr>
            <p:cNvSpPr/>
            <p:nvPr/>
          </p:nvSpPr>
          <p:spPr>
            <a:xfrm>
              <a:off x="7866549" y="3628298"/>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15" name="Google Shape;1021;p16">
              <a:extLst>
                <a:ext uri="{FF2B5EF4-FFF2-40B4-BE49-F238E27FC236}">
                  <a16:creationId xmlns:a16="http://schemas.microsoft.com/office/drawing/2014/main" id="{474A8D03-F28A-9AF8-F33F-68E7A93745AF}"/>
                </a:ext>
              </a:extLst>
            </p:cNvPr>
            <p:cNvSpPr/>
            <p:nvPr/>
          </p:nvSpPr>
          <p:spPr>
            <a:xfrm>
              <a:off x="8009599" y="3628298"/>
              <a:ext cx="119800" cy="103011"/>
            </a:xfrm>
            <a:custGeom>
              <a:avLst/>
              <a:gdLst/>
              <a:ahLst/>
              <a:cxnLst/>
              <a:rect l="l" t="t" r="r" b="b"/>
              <a:pathLst>
                <a:path w="3097" h="2663" extrusionOk="0">
                  <a:moveTo>
                    <a:pt x="1756" y="0"/>
                  </a:moveTo>
                  <a:cubicBezTo>
                    <a:pt x="555" y="0"/>
                    <a:pt x="0" y="1433"/>
                    <a:pt x="832" y="2265"/>
                  </a:cubicBezTo>
                  <a:cubicBezTo>
                    <a:pt x="1106" y="2539"/>
                    <a:pt x="1444" y="2662"/>
                    <a:pt x="1775" y="2662"/>
                  </a:cubicBezTo>
                  <a:cubicBezTo>
                    <a:pt x="2451" y="2662"/>
                    <a:pt x="3097" y="2147"/>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16" name="Google Shape;1022;p16">
              <a:extLst>
                <a:ext uri="{FF2B5EF4-FFF2-40B4-BE49-F238E27FC236}">
                  <a16:creationId xmlns:a16="http://schemas.microsoft.com/office/drawing/2014/main" id="{25E441C4-B182-BBF2-5117-FCF2BE56D473}"/>
                </a:ext>
              </a:extLst>
            </p:cNvPr>
            <p:cNvSpPr/>
            <p:nvPr/>
          </p:nvSpPr>
          <p:spPr>
            <a:xfrm>
              <a:off x="8150830" y="3628298"/>
              <a:ext cx="119800" cy="103011"/>
            </a:xfrm>
            <a:custGeom>
              <a:avLst/>
              <a:gdLst/>
              <a:ahLst/>
              <a:cxnLst/>
              <a:rect l="l" t="t" r="r" b="b"/>
              <a:pathLst>
                <a:path w="3097"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17" name="Google Shape;1023;p16">
              <a:extLst>
                <a:ext uri="{FF2B5EF4-FFF2-40B4-BE49-F238E27FC236}">
                  <a16:creationId xmlns:a16="http://schemas.microsoft.com/office/drawing/2014/main" id="{489D3AC3-5E08-B466-6DA2-A9C7489AD346}"/>
                </a:ext>
              </a:extLst>
            </p:cNvPr>
            <p:cNvSpPr/>
            <p:nvPr/>
          </p:nvSpPr>
          <p:spPr>
            <a:xfrm>
              <a:off x="1634712" y="3771271"/>
              <a:ext cx="119297" cy="102044"/>
            </a:xfrm>
            <a:custGeom>
              <a:avLst/>
              <a:gdLst/>
              <a:ahLst/>
              <a:cxnLst/>
              <a:rect l="l" t="t" r="r" b="b"/>
              <a:pathLst>
                <a:path w="3084" h="2638" extrusionOk="0">
                  <a:moveTo>
                    <a:pt x="1733" y="1"/>
                  </a:moveTo>
                  <a:cubicBezTo>
                    <a:pt x="569" y="1"/>
                    <a:pt x="0" y="1401"/>
                    <a:pt x="819" y="2220"/>
                  </a:cubicBezTo>
                  <a:cubicBezTo>
                    <a:pt x="1093" y="2509"/>
                    <a:pt x="1431" y="2638"/>
                    <a:pt x="1763" y="2638"/>
                  </a:cubicBezTo>
                  <a:cubicBezTo>
                    <a:pt x="2438" y="2638"/>
                    <a:pt x="3083" y="2102"/>
                    <a:pt x="3083" y="1296"/>
                  </a:cubicBezTo>
                  <a:cubicBezTo>
                    <a:pt x="3083" y="603"/>
                    <a:pt x="2529" y="2"/>
                    <a:pt x="1789" y="2"/>
                  </a:cubicBezTo>
                  <a:cubicBezTo>
                    <a:pt x="1770"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18" name="Google Shape;1024;p16">
              <a:extLst>
                <a:ext uri="{FF2B5EF4-FFF2-40B4-BE49-F238E27FC236}">
                  <a16:creationId xmlns:a16="http://schemas.microsoft.com/office/drawing/2014/main" id="{011B4902-3AD2-C56E-1BBC-1960F5D3E06F}"/>
                </a:ext>
              </a:extLst>
            </p:cNvPr>
            <p:cNvSpPr/>
            <p:nvPr/>
          </p:nvSpPr>
          <p:spPr>
            <a:xfrm>
              <a:off x="1777220" y="3771309"/>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19" name="Google Shape;1025;p16">
              <a:extLst>
                <a:ext uri="{FF2B5EF4-FFF2-40B4-BE49-F238E27FC236}">
                  <a16:creationId xmlns:a16="http://schemas.microsoft.com/office/drawing/2014/main" id="{A6B30BC1-D6C7-EB66-FD16-018EBC173143}"/>
                </a:ext>
              </a:extLst>
            </p:cNvPr>
            <p:cNvSpPr/>
            <p:nvPr/>
          </p:nvSpPr>
          <p:spPr>
            <a:xfrm>
              <a:off x="1920231" y="3771309"/>
              <a:ext cx="119838" cy="102006"/>
            </a:xfrm>
            <a:custGeom>
              <a:avLst/>
              <a:gdLst/>
              <a:ahLst/>
              <a:cxnLst/>
              <a:rect l="l" t="t" r="r" b="b"/>
              <a:pathLst>
                <a:path w="3098" h="2637" extrusionOk="0">
                  <a:moveTo>
                    <a:pt x="1757" y="1"/>
                  </a:moveTo>
                  <a:cubicBezTo>
                    <a:pt x="555"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20" name="Google Shape;1026;p16">
              <a:extLst>
                <a:ext uri="{FF2B5EF4-FFF2-40B4-BE49-F238E27FC236}">
                  <a16:creationId xmlns:a16="http://schemas.microsoft.com/office/drawing/2014/main" id="{5AFF1F46-3812-25CD-AD11-C4ED84060222}"/>
                </a:ext>
              </a:extLst>
            </p:cNvPr>
            <p:cNvSpPr/>
            <p:nvPr/>
          </p:nvSpPr>
          <p:spPr>
            <a:xfrm>
              <a:off x="2343965" y="3771309"/>
              <a:ext cx="119800" cy="102006"/>
            </a:xfrm>
            <a:custGeom>
              <a:avLst/>
              <a:gdLst/>
              <a:ahLst/>
              <a:cxnLst/>
              <a:rect l="l" t="t" r="r" b="b"/>
              <a:pathLst>
                <a:path w="3097" h="2637" extrusionOk="0">
                  <a:moveTo>
                    <a:pt x="1756" y="1"/>
                  </a:moveTo>
                  <a:cubicBezTo>
                    <a:pt x="601" y="1"/>
                    <a:pt x="0" y="1387"/>
                    <a:pt x="832" y="2219"/>
                  </a:cubicBezTo>
                  <a:cubicBezTo>
                    <a:pt x="1106" y="2508"/>
                    <a:pt x="1445" y="2637"/>
                    <a:pt x="1776" y="2637"/>
                  </a:cubicBezTo>
                  <a:cubicBezTo>
                    <a:pt x="2452" y="2637"/>
                    <a:pt x="3097" y="2101"/>
                    <a:pt x="3097" y="1295"/>
                  </a:cubicBezTo>
                  <a:cubicBezTo>
                    <a:pt x="3097"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21" name="Google Shape;1027;p16">
              <a:extLst>
                <a:ext uri="{FF2B5EF4-FFF2-40B4-BE49-F238E27FC236}">
                  <a16:creationId xmlns:a16="http://schemas.microsoft.com/office/drawing/2014/main" id="{D0763AAA-60ED-CA12-0234-0AA31184319B}"/>
                </a:ext>
              </a:extLst>
            </p:cNvPr>
            <p:cNvSpPr/>
            <p:nvPr/>
          </p:nvSpPr>
          <p:spPr>
            <a:xfrm>
              <a:off x="2485197" y="3771309"/>
              <a:ext cx="119800" cy="102586"/>
            </a:xfrm>
            <a:custGeom>
              <a:avLst/>
              <a:gdLst/>
              <a:ahLst/>
              <a:cxnLst/>
              <a:rect l="l" t="t" r="r" b="b"/>
              <a:pathLst>
                <a:path w="3097" h="2652" extrusionOk="0">
                  <a:moveTo>
                    <a:pt x="1757" y="1"/>
                  </a:moveTo>
                  <a:cubicBezTo>
                    <a:pt x="601" y="1"/>
                    <a:pt x="0" y="1434"/>
                    <a:pt x="832" y="2265"/>
                  </a:cubicBezTo>
                  <a:cubicBezTo>
                    <a:pt x="1099" y="2532"/>
                    <a:pt x="1426"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22" name="Google Shape;1028;p16">
              <a:extLst>
                <a:ext uri="{FF2B5EF4-FFF2-40B4-BE49-F238E27FC236}">
                  <a16:creationId xmlns:a16="http://schemas.microsoft.com/office/drawing/2014/main" id="{80930DB3-56DC-574D-20CB-2EC12C4C8408}"/>
                </a:ext>
              </a:extLst>
            </p:cNvPr>
            <p:cNvSpPr/>
            <p:nvPr/>
          </p:nvSpPr>
          <p:spPr>
            <a:xfrm>
              <a:off x="2626429" y="3771309"/>
              <a:ext cx="119838" cy="102006"/>
            </a:xfrm>
            <a:custGeom>
              <a:avLst/>
              <a:gdLst/>
              <a:ahLst/>
              <a:cxnLst/>
              <a:rect l="l" t="t" r="r" b="b"/>
              <a:pathLst>
                <a:path w="3098" h="2637"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23" name="Google Shape;1029;p16">
              <a:extLst>
                <a:ext uri="{FF2B5EF4-FFF2-40B4-BE49-F238E27FC236}">
                  <a16:creationId xmlns:a16="http://schemas.microsoft.com/office/drawing/2014/main" id="{93C46545-C002-FB8D-C38E-4EC25696276C}"/>
                </a:ext>
              </a:extLst>
            </p:cNvPr>
            <p:cNvSpPr/>
            <p:nvPr/>
          </p:nvSpPr>
          <p:spPr>
            <a:xfrm>
              <a:off x="3193174" y="3771309"/>
              <a:ext cx="119838" cy="102006"/>
            </a:xfrm>
            <a:custGeom>
              <a:avLst/>
              <a:gdLst/>
              <a:ahLst/>
              <a:cxnLst/>
              <a:rect l="l" t="t" r="r" b="b"/>
              <a:pathLst>
                <a:path w="3098" h="2637" extrusionOk="0">
                  <a:moveTo>
                    <a:pt x="1757" y="1"/>
                  </a:moveTo>
                  <a:cubicBezTo>
                    <a:pt x="601"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24" name="Google Shape;1030;p16">
              <a:extLst>
                <a:ext uri="{FF2B5EF4-FFF2-40B4-BE49-F238E27FC236}">
                  <a16:creationId xmlns:a16="http://schemas.microsoft.com/office/drawing/2014/main" id="{581710DD-D610-A199-6FDA-E2D2D277F1A7}"/>
                </a:ext>
              </a:extLst>
            </p:cNvPr>
            <p:cNvSpPr/>
            <p:nvPr/>
          </p:nvSpPr>
          <p:spPr>
            <a:xfrm>
              <a:off x="3334406" y="3771309"/>
              <a:ext cx="119838" cy="102006"/>
            </a:xfrm>
            <a:custGeom>
              <a:avLst/>
              <a:gdLst/>
              <a:ahLst/>
              <a:cxnLst/>
              <a:rect l="l" t="t" r="r" b="b"/>
              <a:pathLst>
                <a:path w="3098" h="2637" extrusionOk="0">
                  <a:moveTo>
                    <a:pt x="1803" y="1"/>
                  </a:moveTo>
                  <a:cubicBezTo>
                    <a:pt x="602"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25" name="Google Shape;1031;p16">
              <a:extLst>
                <a:ext uri="{FF2B5EF4-FFF2-40B4-BE49-F238E27FC236}">
                  <a16:creationId xmlns:a16="http://schemas.microsoft.com/office/drawing/2014/main" id="{4E5BDFDD-9545-421F-FC48-A6E5240DBF6A}"/>
                </a:ext>
              </a:extLst>
            </p:cNvPr>
            <p:cNvSpPr/>
            <p:nvPr/>
          </p:nvSpPr>
          <p:spPr>
            <a:xfrm>
              <a:off x="3475637" y="3771309"/>
              <a:ext cx="119838" cy="102586"/>
            </a:xfrm>
            <a:custGeom>
              <a:avLst/>
              <a:gdLst/>
              <a:ahLst/>
              <a:cxnLst/>
              <a:rect l="l" t="t" r="r" b="b"/>
              <a:pathLst>
                <a:path w="3098" h="2652" extrusionOk="0">
                  <a:moveTo>
                    <a:pt x="1803" y="1"/>
                  </a:moveTo>
                  <a:cubicBezTo>
                    <a:pt x="602" y="1"/>
                    <a:pt x="1" y="1434"/>
                    <a:pt x="833" y="2265"/>
                  </a:cubicBezTo>
                  <a:cubicBezTo>
                    <a:pt x="1099" y="2532"/>
                    <a:pt x="1427" y="2651"/>
                    <a:pt x="1750" y="2651"/>
                  </a:cubicBezTo>
                  <a:cubicBezTo>
                    <a:pt x="2435" y="2651"/>
                    <a:pt x="3097" y="2112"/>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26" name="Google Shape;1032;p16">
              <a:extLst>
                <a:ext uri="{FF2B5EF4-FFF2-40B4-BE49-F238E27FC236}">
                  <a16:creationId xmlns:a16="http://schemas.microsoft.com/office/drawing/2014/main" id="{91BE062C-6B25-AE18-F319-7E8B39C21829}"/>
                </a:ext>
              </a:extLst>
            </p:cNvPr>
            <p:cNvSpPr/>
            <p:nvPr/>
          </p:nvSpPr>
          <p:spPr>
            <a:xfrm>
              <a:off x="3618687" y="3771309"/>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27" name="Google Shape;1033;p16">
              <a:extLst>
                <a:ext uri="{FF2B5EF4-FFF2-40B4-BE49-F238E27FC236}">
                  <a16:creationId xmlns:a16="http://schemas.microsoft.com/office/drawing/2014/main" id="{9FDB7850-4170-774C-A834-3569F20A0165}"/>
                </a:ext>
              </a:extLst>
            </p:cNvPr>
            <p:cNvSpPr/>
            <p:nvPr/>
          </p:nvSpPr>
          <p:spPr>
            <a:xfrm>
              <a:off x="3759919" y="3771309"/>
              <a:ext cx="119800" cy="102006"/>
            </a:xfrm>
            <a:custGeom>
              <a:avLst/>
              <a:gdLst/>
              <a:ahLst/>
              <a:cxnLst/>
              <a:rect l="l" t="t" r="r" b="b"/>
              <a:pathLst>
                <a:path w="3097" h="2637" extrusionOk="0">
                  <a:moveTo>
                    <a:pt x="1757" y="1"/>
                  </a:moveTo>
                  <a:cubicBezTo>
                    <a:pt x="601"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28" name="Google Shape;1034;p16">
              <a:extLst>
                <a:ext uri="{FF2B5EF4-FFF2-40B4-BE49-F238E27FC236}">
                  <a16:creationId xmlns:a16="http://schemas.microsoft.com/office/drawing/2014/main" id="{E0564DAB-D75F-742C-4B78-4A973C90C102}"/>
                </a:ext>
              </a:extLst>
            </p:cNvPr>
            <p:cNvSpPr/>
            <p:nvPr/>
          </p:nvSpPr>
          <p:spPr>
            <a:xfrm>
              <a:off x="3901151" y="3771309"/>
              <a:ext cx="119838" cy="102006"/>
            </a:xfrm>
            <a:custGeom>
              <a:avLst/>
              <a:gdLst/>
              <a:ahLst/>
              <a:cxnLst/>
              <a:rect l="l" t="t" r="r" b="b"/>
              <a:pathLst>
                <a:path w="3098" h="2637"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29" name="Google Shape;1035;p16">
              <a:extLst>
                <a:ext uri="{FF2B5EF4-FFF2-40B4-BE49-F238E27FC236}">
                  <a16:creationId xmlns:a16="http://schemas.microsoft.com/office/drawing/2014/main" id="{6C9705B7-C20B-98F0-657F-3ADEF6773A63}"/>
                </a:ext>
              </a:extLst>
            </p:cNvPr>
            <p:cNvSpPr/>
            <p:nvPr/>
          </p:nvSpPr>
          <p:spPr>
            <a:xfrm>
              <a:off x="4042382" y="3771309"/>
              <a:ext cx="119838" cy="102006"/>
            </a:xfrm>
            <a:custGeom>
              <a:avLst/>
              <a:gdLst/>
              <a:ahLst/>
              <a:cxnLst/>
              <a:rect l="l" t="t" r="r" b="b"/>
              <a:pathLst>
                <a:path w="3098" h="2637" extrusionOk="0">
                  <a:moveTo>
                    <a:pt x="1757" y="1"/>
                  </a:moveTo>
                  <a:cubicBezTo>
                    <a:pt x="602" y="1"/>
                    <a:pt x="1" y="1387"/>
                    <a:pt x="833" y="2219"/>
                  </a:cubicBezTo>
                  <a:cubicBezTo>
                    <a:pt x="1106" y="2508"/>
                    <a:pt x="1445" y="2637"/>
                    <a:pt x="1777" y="2637"/>
                  </a:cubicBezTo>
                  <a:cubicBezTo>
                    <a:pt x="2452" y="2637"/>
                    <a:pt x="3097" y="2101"/>
                    <a:pt x="3097" y="1295"/>
                  </a:cubicBezTo>
                  <a:cubicBezTo>
                    <a:pt x="3097" y="555"/>
                    <a:pt x="2497"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30" name="Google Shape;1036;p16">
              <a:extLst>
                <a:ext uri="{FF2B5EF4-FFF2-40B4-BE49-F238E27FC236}">
                  <a16:creationId xmlns:a16="http://schemas.microsoft.com/office/drawing/2014/main" id="{3DFBEDDF-9666-1025-DCF2-1A10E5BEC142}"/>
                </a:ext>
              </a:extLst>
            </p:cNvPr>
            <p:cNvSpPr/>
            <p:nvPr/>
          </p:nvSpPr>
          <p:spPr>
            <a:xfrm>
              <a:off x="4183614" y="3771309"/>
              <a:ext cx="121618" cy="102586"/>
            </a:xfrm>
            <a:custGeom>
              <a:avLst/>
              <a:gdLst/>
              <a:ahLst/>
              <a:cxnLst/>
              <a:rect l="l" t="t" r="r" b="b"/>
              <a:pathLst>
                <a:path w="3144" h="2652" extrusionOk="0">
                  <a:moveTo>
                    <a:pt x="1803" y="1"/>
                  </a:moveTo>
                  <a:cubicBezTo>
                    <a:pt x="602" y="1"/>
                    <a:pt x="1" y="1434"/>
                    <a:pt x="833" y="2265"/>
                  </a:cubicBezTo>
                  <a:cubicBezTo>
                    <a:pt x="1114" y="2532"/>
                    <a:pt x="1452" y="2651"/>
                    <a:pt x="1781" y="2651"/>
                  </a:cubicBezTo>
                  <a:cubicBezTo>
                    <a:pt x="2481" y="2651"/>
                    <a:pt x="3144" y="2112"/>
                    <a:pt x="3144" y="1295"/>
                  </a:cubicBezTo>
                  <a:cubicBezTo>
                    <a:pt x="3144"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31" name="Google Shape;1037;p16">
              <a:extLst>
                <a:ext uri="{FF2B5EF4-FFF2-40B4-BE49-F238E27FC236}">
                  <a16:creationId xmlns:a16="http://schemas.microsoft.com/office/drawing/2014/main" id="{C04B5240-6CB1-7CBA-1363-923BD316DFC3}"/>
                </a:ext>
              </a:extLst>
            </p:cNvPr>
            <p:cNvSpPr/>
            <p:nvPr/>
          </p:nvSpPr>
          <p:spPr>
            <a:xfrm>
              <a:off x="4326664" y="3771309"/>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32" name="Google Shape;1038;p16">
              <a:extLst>
                <a:ext uri="{FF2B5EF4-FFF2-40B4-BE49-F238E27FC236}">
                  <a16:creationId xmlns:a16="http://schemas.microsoft.com/office/drawing/2014/main" id="{A454BA7B-C9EF-6DDE-8811-9FE13BD0D4B4}"/>
                </a:ext>
              </a:extLst>
            </p:cNvPr>
            <p:cNvSpPr/>
            <p:nvPr/>
          </p:nvSpPr>
          <p:spPr>
            <a:xfrm>
              <a:off x="4467896" y="3771309"/>
              <a:ext cx="119838" cy="102006"/>
            </a:xfrm>
            <a:custGeom>
              <a:avLst/>
              <a:gdLst/>
              <a:ahLst/>
              <a:cxnLst/>
              <a:rect l="l" t="t" r="r" b="b"/>
              <a:pathLst>
                <a:path w="3098" h="2637" extrusionOk="0">
                  <a:moveTo>
                    <a:pt x="1757" y="1"/>
                  </a:moveTo>
                  <a:cubicBezTo>
                    <a:pt x="555"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33" name="Google Shape;1039;p16">
              <a:extLst>
                <a:ext uri="{FF2B5EF4-FFF2-40B4-BE49-F238E27FC236}">
                  <a16:creationId xmlns:a16="http://schemas.microsoft.com/office/drawing/2014/main" id="{709B0DF0-2F93-29E4-3247-600924801F3F}"/>
                </a:ext>
              </a:extLst>
            </p:cNvPr>
            <p:cNvSpPr/>
            <p:nvPr/>
          </p:nvSpPr>
          <p:spPr>
            <a:xfrm>
              <a:off x="4609128" y="3771309"/>
              <a:ext cx="119838" cy="102006"/>
            </a:xfrm>
            <a:custGeom>
              <a:avLst/>
              <a:gdLst/>
              <a:ahLst/>
              <a:cxnLst/>
              <a:rect l="l" t="t" r="r" b="b"/>
              <a:pathLst>
                <a:path w="3098" h="2637" extrusionOk="0">
                  <a:moveTo>
                    <a:pt x="1803" y="1"/>
                  </a:moveTo>
                  <a:cubicBezTo>
                    <a:pt x="602"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34" name="Google Shape;1040;p16">
              <a:extLst>
                <a:ext uri="{FF2B5EF4-FFF2-40B4-BE49-F238E27FC236}">
                  <a16:creationId xmlns:a16="http://schemas.microsoft.com/office/drawing/2014/main" id="{376B57F3-846D-2851-779E-A32565F3D421}"/>
                </a:ext>
              </a:extLst>
            </p:cNvPr>
            <p:cNvSpPr/>
            <p:nvPr/>
          </p:nvSpPr>
          <p:spPr>
            <a:xfrm>
              <a:off x="4750359" y="3771309"/>
              <a:ext cx="119838" cy="102006"/>
            </a:xfrm>
            <a:custGeom>
              <a:avLst/>
              <a:gdLst/>
              <a:ahLst/>
              <a:cxnLst/>
              <a:rect l="l" t="t" r="r" b="b"/>
              <a:pathLst>
                <a:path w="3098" h="2637" extrusionOk="0">
                  <a:moveTo>
                    <a:pt x="1803" y="1"/>
                  </a:moveTo>
                  <a:cubicBezTo>
                    <a:pt x="602" y="1"/>
                    <a:pt x="1" y="1387"/>
                    <a:pt x="879" y="2219"/>
                  </a:cubicBezTo>
                  <a:cubicBezTo>
                    <a:pt x="1153" y="2508"/>
                    <a:pt x="1486" y="2637"/>
                    <a:pt x="1811" y="2637"/>
                  </a:cubicBezTo>
                  <a:cubicBezTo>
                    <a:pt x="2473" y="2637"/>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35" name="Google Shape;1041;p16">
              <a:extLst>
                <a:ext uri="{FF2B5EF4-FFF2-40B4-BE49-F238E27FC236}">
                  <a16:creationId xmlns:a16="http://schemas.microsoft.com/office/drawing/2014/main" id="{BA540694-1274-A771-236B-352B6EA105D1}"/>
                </a:ext>
              </a:extLst>
            </p:cNvPr>
            <p:cNvSpPr/>
            <p:nvPr/>
          </p:nvSpPr>
          <p:spPr>
            <a:xfrm>
              <a:off x="4891630" y="3771309"/>
              <a:ext cx="121579" cy="102586"/>
            </a:xfrm>
            <a:custGeom>
              <a:avLst/>
              <a:gdLst/>
              <a:ahLst/>
              <a:cxnLst/>
              <a:rect l="l" t="t" r="r" b="b"/>
              <a:pathLst>
                <a:path w="3143" h="2652" extrusionOk="0">
                  <a:moveTo>
                    <a:pt x="1803" y="1"/>
                  </a:moveTo>
                  <a:cubicBezTo>
                    <a:pt x="601" y="1"/>
                    <a:pt x="0" y="1434"/>
                    <a:pt x="878" y="2265"/>
                  </a:cubicBezTo>
                  <a:cubicBezTo>
                    <a:pt x="1144" y="2532"/>
                    <a:pt x="1472" y="2651"/>
                    <a:pt x="1795" y="2651"/>
                  </a:cubicBezTo>
                  <a:cubicBezTo>
                    <a:pt x="2480" y="2651"/>
                    <a:pt x="3143" y="2112"/>
                    <a:pt x="3143" y="1295"/>
                  </a:cubicBezTo>
                  <a:cubicBezTo>
                    <a:pt x="3143" y="555"/>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36" name="Google Shape;1042;p16">
              <a:extLst>
                <a:ext uri="{FF2B5EF4-FFF2-40B4-BE49-F238E27FC236}">
                  <a16:creationId xmlns:a16="http://schemas.microsoft.com/office/drawing/2014/main" id="{593E8CE8-7B7D-AD1C-5CC1-E4BB400C7566}"/>
                </a:ext>
              </a:extLst>
            </p:cNvPr>
            <p:cNvSpPr/>
            <p:nvPr/>
          </p:nvSpPr>
          <p:spPr>
            <a:xfrm>
              <a:off x="5034641" y="3771309"/>
              <a:ext cx="119800" cy="102006"/>
            </a:xfrm>
            <a:custGeom>
              <a:avLst/>
              <a:gdLst/>
              <a:ahLst/>
              <a:cxnLst/>
              <a:rect l="l" t="t" r="r" b="b"/>
              <a:pathLst>
                <a:path w="3097" h="2637" extrusionOk="0">
                  <a:moveTo>
                    <a:pt x="1757" y="1"/>
                  </a:moveTo>
                  <a:cubicBezTo>
                    <a:pt x="601"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37" name="Google Shape;1043;p16">
              <a:extLst>
                <a:ext uri="{FF2B5EF4-FFF2-40B4-BE49-F238E27FC236}">
                  <a16:creationId xmlns:a16="http://schemas.microsoft.com/office/drawing/2014/main" id="{4408F7AC-DBCF-5049-6716-3E28FD7365B3}"/>
                </a:ext>
              </a:extLst>
            </p:cNvPr>
            <p:cNvSpPr/>
            <p:nvPr/>
          </p:nvSpPr>
          <p:spPr>
            <a:xfrm>
              <a:off x="5175873" y="3771309"/>
              <a:ext cx="119838" cy="102006"/>
            </a:xfrm>
            <a:custGeom>
              <a:avLst/>
              <a:gdLst/>
              <a:ahLst/>
              <a:cxnLst/>
              <a:rect l="l" t="t" r="r" b="b"/>
              <a:pathLst>
                <a:path w="3098" h="2637"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38" name="Google Shape;1044;p16">
              <a:extLst>
                <a:ext uri="{FF2B5EF4-FFF2-40B4-BE49-F238E27FC236}">
                  <a16:creationId xmlns:a16="http://schemas.microsoft.com/office/drawing/2014/main" id="{3CBF4DE6-8028-F726-73D3-125ACA410F5E}"/>
                </a:ext>
              </a:extLst>
            </p:cNvPr>
            <p:cNvSpPr/>
            <p:nvPr/>
          </p:nvSpPr>
          <p:spPr>
            <a:xfrm>
              <a:off x="5317105" y="3771309"/>
              <a:ext cx="119838" cy="102006"/>
            </a:xfrm>
            <a:custGeom>
              <a:avLst/>
              <a:gdLst/>
              <a:ahLst/>
              <a:cxnLst/>
              <a:rect l="l" t="t" r="r" b="b"/>
              <a:pathLst>
                <a:path w="3098" h="2637" extrusionOk="0">
                  <a:moveTo>
                    <a:pt x="1803" y="1"/>
                  </a:moveTo>
                  <a:cubicBezTo>
                    <a:pt x="602" y="1"/>
                    <a:pt x="1" y="1387"/>
                    <a:pt x="833" y="2219"/>
                  </a:cubicBezTo>
                  <a:cubicBezTo>
                    <a:pt x="1106" y="2508"/>
                    <a:pt x="1445" y="2637"/>
                    <a:pt x="1777" y="2637"/>
                  </a:cubicBezTo>
                  <a:cubicBezTo>
                    <a:pt x="2452" y="2637"/>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39" name="Google Shape;1045;p16">
              <a:extLst>
                <a:ext uri="{FF2B5EF4-FFF2-40B4-BE49-F238E27FC236}">
                  <a16:creationId xmlns:a16="http://schemas.microsoft.com/office/drawing/2014/main" id="{E5C1C536-4416-3A03-983A-33E3F173C660}"/>
                </a:ext>
              </a:extLst>
            </p:cNvPr>
            <p:cNvSpPr/>
            <p:nvPr/>
          </p:nvSpPr>
          <p:spPr>
            <a:xfrm>
              <a:off x="5460154" y="3771309"/>
              <a:ext cx="119800" cy="102006"/>
            </a:xfrm>
            <a:custGeom>
              <a:avLst/>
              <a:gdLst/>
              <a:ahLst/>
              <a:cxnLst/>
              <a:rect l="l" t="t" r="r" b="b"/>
              <a:pathLst>
                <a:path w="3097" h="2637" extrusionOk="0">
                  <a:moveTo>
                    <a:pt x="1756" y="1"/>
                  </a:moveTo>
                  <a:cubicBezTo>
                    <a:pt x="555" y="1"/>
                    <a:pt x="0" y="1387"/>
                    <a:pt x="832" y="2219"/>
                  </a:cubicBezTo>
                  <a:cubicBezTo>
                    <a:pt x="1106" y="2508"/>
                    <a:pt x="1445" y="2637"/>
                    <a:pt x="1776" y="2637"/>
                  </a:cubicBezTo>
                  <a:cubicBezTo>
                    <a:pt x="2452" y="2637"/>
                    <a:pt x="3097" y="2101"/>
                    <a:pt x="3097" y="1295"/>
                  </a:cubicBezTo>
                  <a:cubicBezTo>
                    <a:pt x="3097"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40" name="Google Shape;1046;p16">
              <a:extLst>
                <a:ext uri="{FF2B5EF4-FFF2-40B4-BE49-F238E27FC236}">
                  <a16:creationId xmlns:a16="http://schemas.microsoft.com/office/drawing/2014/main" id="{17813B98-F073-262B-ABC4-0BCF5FB5A1B1}"/>
                </a:ext>
              </a:extLst>
            </p:cNvPr>
            <p:cNvSpPr/>
            <p:nvPr/>
          </p:nvSpPr>
          <p:spPr>
            <a:xfrm>
              <a:off x="5601386" y="3771309"/>
              <a:ext cx="119800" cy="102586"/>
            </a:xfrm>
            <a:custGeom>
              <a:avLst/>
              <a:gdLst/>
              <a:ahLst/>
              <a:cxnLst/>
              <a:rect l="l" t="t" r="r" b="b"/>
              <a:pathLst>
                <a:path w="3097" h="2652" extrusionOk="0">
                  <a:moveTo>
                    <a:pt x="1757" y="1"/>
                  </a:moveTo>
                  <a:cubicBezTo>
                    <a:pt x="555" y="1"/>
                    <a:pt x="0" y="1434"/>
                    <a:pt x="832" y="2265"/>
                  </a:cubicBezTo>
                  <a:cubicBezTo>
                    <a:pt x="1099" y="2532"/>
                    <a:pt x="1426"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41" name="Google Shape;1047;p16">
              <a:extLst>
                <a:ext uri="{FF2B5EF4-FFF2-40B4-BE49-F238E27FC236}">
                  <a16:creationId xmlns:a16="http://schemas.microsoft.com/office/drawing/2014/main" id="{AB8269CF-C654-FC52-D8B7-6ECA2DAB21FC}"/>
                </a:ext>
              </a:extLst>
            </p:cNvPr>
            <p:cNvSpPr/>
            <p:nvPr/>
          </p:nvSpPr>
          <p:spPr>
            <a:xfrm>
              <a:off x="5742618" y="3771309"/>
              <a:ext cx="119838" cy="102006"/>
            </a:xfrm>
            <a:custGeom>
              <a:avLst/>
              <a:gdLst/>
              <a:ahLst/>
              <a:cxnLst/>
              <a:rect l="l" t="t" r="r" b="b"/>
              <a:pathLst>
                <a:path w="3098" h="2637" extrusionOk="0">
                  <a:moveTo>
                    <a:pt x="1757" y="1"/>
                  </a:moveTo>
                  <a:cubicBezTo>
                    <a:pt x="601"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42" name="Google Shape;1048;p16">
              <a:extLst>
                <a:ext uri="{FF2B5EF4-FFF2-40B4-BE49-F238E27FC236}">
                  <a16:creationId xmlns:a16="http://schemas.microsoft.com/office/drawing/2014/main" id="{47A674C3-95E9-6C4A-9102-67BF7CB85B92}"/>
                </a:ext>
              </a:extLst>
            </p:cNvPr>
            <p:cNvSpPr/>
            <p:nvPr/>
          </p:nvSpPr>
          <p:spPr>
            <a:xfrm>
              <a:off x="5883850" y="3771309"/>
              <a:ext cx="119838" cy="102006"/>
            </a:xfrm>
            <a:custGeom>
              <a:avLst/>
              <a:gdLst/>
              <a:ahLst/>
              <a:cxnLst/>
              <a:rect l="l" t="t" r="r" b="b"/>
              <a:pathLst>
                <a:path w="3098" h="2637" extrusionOk="0">
                  <a:moveTo>
                    <a:pt x="1803" y="1"/>
                  </a:moveTo>
                  <a:cubicBezTo>
                    <a:pt x="602"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43" name="Google Shape;1049;p16">
              <a:extLst>
                <a:ext uri="{FF2B5EF4-FFF2-40B4-BE49-F238E27FC236}">
                  <a16:creationId xmlns:a16="http://schemas.microsoft.com/office/drawing/2014/main" id="{4F4D973A-C692-AFE4-6B1F-17D25443646E}"/>
                </a:ext>
              </a:extLst>
            </p:cNvPr>
            <p:cNvSpPr/>
            <p:nvPr/>
          </p:nvSpPr>
          <p:spPr>
            <a:xfrm>
              <a:off x="6025081" y="3771309"/>
              <a:ext cx="119838" cy="102006"/>
            </a:xfrm>
            <a:custGeom>
              <a:avLst/>
              <a:gdLst/>
              <a:ahLst/>
              <a:cxnLst/>
              <a:rect l="l" t="t" r="r" b="b"/>
              <a:pathLst>
                <a:path w="3098" h="2637" extrusionOk="0">
                  <a:moveTo>
                    <a:pt x="1803" y="1"/>
                  </a:moveTo>
                  <a:cubicBezTo>
                    <a:pt x="602" y="1"/>
                    <a:pt x="1" y="1387"/>
                    <a:pt x="879" y="2219"/>
                  </a:cubicBezTo>
                  <a:cubicBezTo>
                    <a:pt x="1153" y="2508"/>
                    <a:pt x="1486" y="2637"/>
                    <a:pt x="1811" y="2637"/>
                  </a:cubicBezTo>
                  <a:cubicBezTo>
                    <a:pt x="2473" y="2637"/>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44" name="Google Shape;1050;p16">
              <a:extLst>
                <a:ext uri="{FF2B5EF4-FFF2-40B4-BE49-F238E27FC236}">
                  <a16:creationId xmlns:a16="http://schemas.microsoft.com/office/drawing/2014/main" id="{5F990130-F119-06D2-13F9-36F2F6801D61}"/>
                </a:ext>
              </a:extLst>
            </p:cNvPr>
            <p:cNvSpPr/>
            <p:nvPr/>
          </p:nvSpPr>
          <p:spPr>
            <a:xfrm>
              <a:off x="6168131" y="3771309"/>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45" name="Google Shape;1051;p16">
              <a:extLst>
                <a:ext uri="{FF2B5EF4-FFF2-40B4-BE49-F238E27FC236}">
                  <a16:creationId xmlns:a16="http://schemas.microsoft.com/office/drawing/2014/main" id="{12E6D89F-8C94-2972-6B4C-569FD192DC20}"/>
                </a:ext>
              </a:extLst>
            </p:cNvPr>
            <p:cNvSpPr/>
            <p:nvPr/>
          </p:nvSpPr>
          <p:spPr>
            <a:xfrm>
              <a:off x="6309363" y="3771309"/>
              <a:ext cx="119838" cy="102586"/>
            </a:xfrm>
            <a:custGeom>
              <a:avLst/>
              <a:gdLst/>
              <a:ahLst/>
              <a:cxnLst/>
              <a:rect l="l" t="t" r="r" b="b"/>
              <a:pathLst>
                <a:path w="3098" h="2652" extrusionOk="0">
                  <a:moveTo>
                    <a:pt x="1757" y="1"/>
                  </a:moveTo>
                  <a:cubicBezTo>
                    <a:pt x="601" y="1"/>
                    <a:pt x="0" y="1434"/>
                    <a:pt x="832" y="2265"/>
                  </a:cubicBezTo>
                  <a:cubicBezTo>
                    <a:pt x="1099" y="2532"/>
                    <a:pt x="1426"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46" name="Google Shape;1052;p16">
              <a:extLst>
                <a:ext uri="{FF2B5EF4-FFF2-40B4-BE49-F238E27FC236}">
                  <a16:creationId xmlns:a16="http://schemas.microsoft.com/office/drawing/2014/main" id="{92FC85E1-F990-E546-939E-E1BFA72C9135}"/>
                </a:ext>
              </a:extLst>
            </p:cNvPr>
            <p:cNvSpPr/>
            <p:nvPr/>
          </p:nvSpPr>
          <p:spPr>
            <a:xfrm>
              <a:off x="6450595" y="3771309"/>
              <a:ext cx="119838" cy="102006"/>
            </a:xfrm>
            <a:custGeom>
              <a:avLst/>
              <a:gdLst/>
              <a:ahLst/>
              <a:cxnLst/>
              <a:rect l="l" t="t" r="r" b="b"/>
              <a:pathLst>
                <a:path w="3098" h="2637"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47" name="Google Shape;1053;p16">
              <a:extLst>
                <a:ext uri="{FF2B5EF4-FFF2-40B4-BE49-F238E27FC236}">
                  <a16:creationId xmlns:a16="http://schemas.microsoft.com/office/drawing/2014/main" id="{30A21113-F7A6-A56D-8CDF-3A8C135EA5E4}"/>
                </a:ext>
              </a:extLst>
            </p:cNvPr>
            <p:cNvSpPr/>
            <p:nvPr/>
          </p:nvSpPr>
          <p:spPr>
            <a:xfrm>
              <a:off x="6591827" y="3771309"/>
              <a:ext cx="119838" cy="102006"/>
            </a:xfrm>
            <a:custGeom>
              <a:avLst/>
              <a:gdLst/>
              <a:ahLst/>
              <a:cxnLst/>
              <a:rect l="l" t="t" r="r" b="b"/>
              <a:pathLst>
                <a:path w="3098" h="2637" extrusionOk="0">
                  <a:moveTo>
                    <a:pt x="1803" y="1"/>
                  </a:moveTo>
                  <a:cubicBezTo>
                    <a:pt x="602" y="1"/>
                    <a:pt x="1" y="1387"/>
                    <a:pt x="833" y="2219"/>
                  </a:cubicBezTo>
                  <a:cubicBezTo>
                    <a:pt x="1106" y="2508"/>
                    <a:pt x="1445" y="2637"/>
                    <a:pt x="1777" y="2637"/>
                  </a:cubicBezTo>
                  <a:cubicBezTo>
                    <a:pt x="2452" y="2637"/>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48" name="Google Shape;1054;p16">
              <a:extLst>
                <a:ext uri="{FF2B5EF4-FFF2-40B4-BE49-F238E27FC236}">
                  <a16:creationId xmlns:a16="http://schemas.microsoft.com/office/drawing/2014/main" id="{AEC354B8-2BD7-6CC8-61AD-811FDED33395}"/>
                </a:ext>
              </a:extLst>
            </p:cNvPr>
            <p:cNvSpPr/>
            <p:nvPr/>
          </p:nvSpPr>
          <p:spPr>
            <a:xfrm>
              <a:off x="6734876" y="3771309"/>
              <a:ext cx="119800" cy="102006"/>
            </a:xfrm>
            <a:custGeom>
              <a:avLst/>
              <a:gdLst/>
              <a:ahLst/>
              <a:cxnLst/>
              <a:rect l="l" t="t" r="r" b="b"/>
              <a:pathLst>
                <a:path w="3097" h="2637" extrusionOk="0">
                  <a:moveTo>
                    <a:pt x="1756" y="1"/>
                  </a:moveTo>
                  <a:cubicBezTo>
                    <a:pt x="555" y="1"/>
                    <a:pt x="0" y="1387"/>
                    <a:pt x="832" y="2219"/>
                  </a:cubicBezTo>
                  <a:cubicBezTo>
                    <a:pt x="1106" y="2508"/>
                    <a:pt x="1445" y="2637"/>
                    <a:pt x="1776" y="2637"/>
                  </a:cubicBezTo>
                  <a:cubicBezTo>
                    <a:pt x="2452" y="2637"/>
                    <a:pt x="3097" y="2101"/>
                    <a:pt x="3097" y="1295"/>
                  </a:cubicBezTo>
                  <a:cubicBezTo>
                    <a:pt x="3051"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49" name="Google Shape;1055;p16">
              <a:extLst>
                <a:ext uri="{FF2B5EF4-FFF2-40B4-BE49-F238E27FC236}">
                  <a16:creationId xmlns:a16="http://schemas.microsoft.com/office/drawing/2014/main" id="{EB20EC11-4B7B-D0C5-BA1B-8C94EF6978C2}"/>
                </a:ext>
              </a:extLst>
            </p:cNvPr>
            <p:cNvSpPr/>
            <p:nvPr/>
          </p:nvSpPr>
          <p:spPr>
            <a:xfrm>
              <a:off x="6876108" y="3771309"/>
              <a:ext cx="119800" cy="102006"/>
            </a:xfrm>
            <a:custGeom>
              <a:avLst/>
              <a:gdLst/>
              <a:ahLst/>
              <a:cxnLst/>
              <a:rect l="l" t="t" r="r" b="b"/>
              <a:pathLst>
                <a:path w="3097" h="2637" extrusionOk="0">
                  <a:moveTo>
                    <a:pt x="1757" y="1"/>
                  </a:moveTo>
                  <a:cubicBezTo>
                    <a:pt x="601"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50" name="Google Shape;1056;p16">
              <a:extLst>
                <a:ext uri="{FF2B5EF4-FFF2-40B4-BE49-F238E27FC236}">
                  <a16:creationId xmlns:a16="http://schemas.microsoft.com/office/drawing/2014/main" id="{AC70A101-8A29-0679-58C7-DB054317B629}"/>
                </a:ext>
              </a:extLst>
            </p:cNvPr>
            <p:cNvSpPr/>
            <p:nvPr/>
          </p:nvSpPr>
          <p:spPr>
            <a:xfrm>
              <a:off x="7017340" y="3771309"/>
              <a:ext cx="119838" cy="102006"/>
            </a:xfrm>
            <a:custGeom>
              <a:avLst/>
              <a:gdLst/>
              <a:ahLst/>
              <a:cxnLst/>
              <a:rect l="l" t="t" r="r" b="b"/>
              <a:pathLst>
                <a:path w="3098" h="2637" extrusionOk="0">
                  <a:moveTo>
                    <a:pt x="1757" y="1"/>
                  </a:moveTo>
                  <a:cubicBezTo>
                    <a:pt x="601"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51" name="Google Shape;1057;p16">
              <a:extLst>
                <a:ext uri="{FF2B5EF4-FFF2-40B4-BE49-F238E27FC236}">
                  <a16:creationId xmlns:a16="http://schemas.microsoft.com/office/drawing/2014/main" id="{70A29094-7762-09CA-FDDF-1A6A14951180}"/>
                </a:ext>
              </a:extLst>
            </p:cNvPr>
            <p:cNvSpPr/>
            <p:nvPr/>
          </p:nvSpPr>
          <p:spPr>
            <a:xfrm>
              <a:off x="7158572" y="3771309"/>
              <a:ext cx="119838" cy="102006"/>
            </a:xfrm>
            <a:custGeom>
              <a:avLst/>
              <a:gdLst/>
              <a:ahLst/>
              <a:cxnLst/>
              <a:rect l="l" t="t" r="r" b="b"/>
              <a:pathLst>
                <a:path w="3098" h="2637" extrusionOk="0">
                  <a:moveTo>
                    <a:pt x="1757" y="1"/>
                  </a:moveTo>
                  <a:cubicBezTo>
                    <a:pt x="602"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52" name="Google Shape;1058;p16">
              <a:extLst>
                <a:ext uri="{FF2B5EF4-FFF2-40B4-BE49-F238E27FC236}">
                  <a16:creationId xmlns:a16="http://schemas.microsoft.com/office/drawing/2014/main" id="{BB11A988-6A84-9D3E-75CB-A8E543B70834}"/>
                </a:ext>
              </a:extLst>
            </p:cNvPr>
            <p:cNvSpPr/>
            <p:nvPr/>
          </p:nvSpPr>
          <p:spPr>
            <a:xfrm>
              <a:off x="7299804" y="3771309"/>
              <a:ext cx="119838" cy="102006"/>
            </a:xfrm>
            <a:custGeom>
              <a:avLst/>
              <a:gdLst/>
              <a:ahLst/>
              <a:cxnLst/>
              <a:rect l="l" t="t" r="r" b="b"/>
              <a:pathLst>
                <a:path w="3098" h="2637" extrusionOk="0">
                  <a:moveTo>
                    <a:pt x="1803" y="1"/>
                  </a:moveTo>
                  <a:cubicBezTo>
                    <a:pt x="602" y="1"/>
                    <a:pt x="1" y="1387"/>
                    <a:pt x="879" y="2219"/>
                  </a:cubicBezTo>
                  <a:cubicBezTo>
                    <a:pt x="1153" y="2508"/>
                    <a:pt x="1486" y="2637"/>
                    <a:pt x="1811" y="2637"/>
                  </a:cubicBezTo>
                  <a:cubicBezTo>
                    <a:pt x="2473" y="2637"/>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53" name="Google Shape;1059;p16">
              <a:extLst>
                <a:ext uri="{FF2B5EF4-FFF2-40B4-BE49-F238E27FC236}">
                  <a16:creationId xmlns:a16="http://schemas.microsoft.com/office/drawing/2014/main" id="{5465C23E-E645-A80E-A048-A5BDD1FD1BDF}"/>
                </a:ext>
              </a:extLst>
            </p:cNvPr>
            <p:cNvSpPr/>
            <p:nvPr/>
          </p:nvSpPr>
          <p:spPr>
            <a:xfrm>
              <a:off x="7442853" y="3771309"/>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54" name="Google Shape;1060;p16">
              <a:extLst>
                <a:ext uri="{FF2B5EF4-FFF2-40B4-BE49-F238E27FC236}">
                  <a16:creationId xmlns:a16="http://schemas.microsoft.com/office/drawing/2014/main" id="{63F99558-F9C0-F68A-F453-6635814244E1}"/>
                </a:ext>
              </a:extLst>
            </p:cNvPr>
            <p:cNvSpPr/>
            <p:nvPr/>
          </p:nvSpPr>
          <p:spPr>
            <a:xfrm>
              <a:off x="7584085" y="3771309"/>
              <a:ext cx="119838" cy="102006"/>
            </a:xfrm>
            <a:custGeom>
              <a:avLst/>
              <a:gdLst/>
              <a:ahLst/>
              <a:cxnLst/>
              <a:rect l="l" t="t" r="r" b="b"/>
              <a:pathLst>
                <a:path w="3098" h="2637" extrusionOk="0">
                  <a:moveTo>
                    <a:pt x="1757" y="1"/>
                  </a:moveTo>
                  <a:cubicBezTo>
                    <a:pt x="601"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55" name="Google Shape;1061;p16">
              <a:extLst>
                <a:ext uri="{FF2B5EF4-FFF2-40B4-BE49-F238E27FC236}">
                  <a16:creationId xmlns:a16="http://schemas.microsoft.com/office/drawing/2014/main" id="{2417D5FB-498C-47FC-504F-39D0A05E4514}"/>
                </a:ext>
              </a:extLst>
            </p:cNvPr>
            <p:cNvSpPr/>
            <p:nvPr/>
          </p:nvSpPr>
          <p:spPr>
            <a:xfrm>
              <a:off x="7725317" y="3771309"/>
              <a:ext cx="119838" cy="102006"/>
            </a:xfrm>
            <a:custGeom>
              <a:avLst/>
              <a:gdLst/>
              <a:ahLst/>
              <a:cxnLst/>
              <a:rect l="l" t="t" r="r" b="b"/>
              <a:pathLst>
                <a:path w="3098" h="2637" extrusionOk="0">
                  <a:moveTo>
                    <a:pt x="1803" y="1"/>
                  </a:moveTo>
                  <a:cubicBezTo>
                    <a:pt x="601"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56" name="Google Shape;1062;p16">
              <a:extLst>
                <a:ext uri="{FF2B5EF4-FFF2-40B4-BE49-F238E27FC236}">
                  <a16:creationId xmlns:a16="http://schemas.microsoft.com/office/drawing/2014/main" id="{0CD4AD63-8D19-EDBC-0852-80DB6F0A1FC5}"/>
                </a:ext>
              </a:extLst>
            </p:cNvPr>
            <p:cNvSpPr/>
            <p:nvPr/>
          </p:nvSpPr>
          <p:spPr>
            <a:xfrm>
              <a:off x="7866549" y="3771309"/>
              <a:ext cx="119838" cy="102006"/>
            </a:xfrm>
            <a:custGeom>
              <a:avLst/>
              <a:gdLst/>
              <a:ahLst/>
              <a:cxnLst/>
              <a:rect l="l" t="t" r="r" b="b"/>
              <a:pathLst>
                <a:path w="3098" h="2637" extrusionOk="0">
                  <a:moveTo>
                    <a:pt x="1803" y="1"/>
                  </a:moveTo>
                  <a:cubicBezTo>
                    <a:pt x="602" y="1"/>
                    <a:pt x="1" y="1387"/>
                    <a:pt x="833" y="2219"/>
                  </a:cubicBezTo>
                  <a:cubicBezTo>
                    <a:pt x="1106" y="2508"/>
                    <a:pt x="1445" y="2637"/>
                    <a:pt x="1777" y="2637"/>
                  </a:cubicBezTo>
                  <a:cubicBezTo>
                    <a:pt x="2452" y="2637"/>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57" name="Google Shape;1063;p16">
              <a:extLst>
                <a:ext uri="{FF2B5EF4-FFF2-40B4-BE49-F238E27FC236}">
                  <a16:creationId xmlns:a16="http://schemas.microsoft.com/office/drawing/2014/main" id="{EA56CB94-F3F6-953C-AC9F-5FD6C08BFA9D}"/>
                </a:ext>
              </a:extLst>
            </p:cNvPr>
            <p:cNvSpPr/>
            <p:nvPr/>
          </p:nvSpPr>
          <p:spPr>
            <a:xfrm>
              <a:off x="8009599" y="3771309"/>
              <a:ext cx="119800" cy="102006"/>
            </a:xfrm>
            <a:custGeom>
              <a:avLst/>
              <a:gdLst/>
              <a:ahLst/>
              <a:cxnLst/>
              <a:rect l="l" t="t" r="r" b="b"/>
              <a:pathLst>
                <a:path w="3097" h="2637" extrusionOk="0">
                  <a:moveTo>
                    <a:pt x="1756" y="1"/>
                  </a:moveTo>
                  <a:cubicBezTo>
                    <a:pt x="555" y="1"/>
                    <a:pt x="0" y="1387"/>
                    <a:pt x="832" y="2219"/>
                  </a:cubicBezTo>
                  <a:cubicBezTo>
                    <a:pt x="1106" y="2508"/>
                    <a:pt x="1445" y="2637"/>
                    <a:pt x="1776" y="2637"/>
                  </a:cubicBezTo>
                  <a:cubicBezTo>
                    <a:pt x="2452" y="2637"/>
                    <a:pt x="3097" y="2101"/>
                    <a:pt x="3097" y="1295"/>
                  </a:cubicBezTo>
                  <a:cubicBezTo>
                    <a:pt x="3097"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58" name="Google Shape;1064;p16">
              <a:extLst>
                <a:ext uri="{FF2B5EF4-FFF2-40B4-BE49-F238E27FC236}">
                  <a16:creationId xmlns:a16="http://schemas.microsoft.com/office/drawing/2014/main" id="{C3095954-0BEC-46AB-4791-236D8F38ECB7}"/>
                </a:ext>
              </a:extLst>
            </p:cNvPr>
            <p:cNvSpPr/>
            <p:nvPr/>
          </p:nvSpPr>
          <p:spPr>
            <a:xfrm>
              <a:off x="3759919" y="3912541"/>
              <a:ext cx="119800" cy="102625"/>
            </a:xfrm>
            <a:custGeom>
              <a:avLst/>
              <a:gdLst/>
              <a:ahLst/>
              <a:cxnLst/>
              <a:rect l="l" t="t" r="r" b="b"/>
              <a:pathLst>
                <a:path w="3097" h="2653" extrusionOk="0">
                  <a:moveTo>
                    <a:pt x="1757" y="1"/>
                  </a:moveTo>
                  <a:cubicBezTo>
                    <a:pt x="601" y="1"/>
                    <a:pt x="0"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59" name="Google Shape;1065;p16">
              <a:extLst>
                <a:ext uri="{FF2B5EF4-FFF2-40B4-BE49-F238E27FC236}">
                  <a16:creationId xmlns:a16="http://schemas.microsoft.com/office/drawing/2014/main" id="{329ACD95-E955-6E67-8BAF-57C05ACDDFEF}"/>
                </a:ext>
              </a:extLst>
            </p:cNvPr>
            <p:cNvSpPr/>
            <p:nvPr/>
          </p:nvSpPr>
          <p:spPr>
            <a:xfrm>
              <a:off x="3901151" y="3912541"/>
              <a:ext cx="119838" cy="102625"/>
            </a:xfrm>
            <a:custGeom>
              <a:avLst/>
              <a:gdLst/>
              <a:ahLst/>
              <a:cxnLst/>
              <a:rect l="l" t="t" r="r" b="b"/>
              <a:pathLst>
                <a:path w="3098" h="2653" extrusionOk="0">
                  <a:moveTo>
                    <a:pt x="1757" y="1"/>
                  </a:moveTo>
                  <a:cubicBezTo>
                    <a:pt x="601" y="1"/>
                    <a:pt x="1" y="1434"/>
                    <a:pt x="833" y="2266"/>
                  </a:cubicBezTo>
                  <a:cubicBezTo>
                    <a:pt x="1100" y="2534"/>
                    <a:pt x="1431" y="2653"/>
                    <a:pt x="1756"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60" name="Google Shape;1066;p16">
              <a:extLst>
                <a:ext uri="{FF2B5EF4-FFF2-40B4-BE49-F238E27FC236}">
                  <a16:creationId xmlns:a16="http://schemas.microsoft.com/office/drawing/2014/main" id="{A00A64D1-BBF5-0782-3FCA-6A44E1946BCC}"/>
                </a:ext>
              </a:extLst>
            </p:cNvPr>
            <p:cNvSpPr/>
            <p:nvPr/>
          </p:nvSpPr>
          <p:spPr>
            <a:xfrm>
              <a:off x="4042382" y="3912541"/>
              <a:ext cx="119838" cy="102625"/>
            </a:xfrm>
            <a:custGeom>
              <a:avLst/>
              <a:gdLst/>
              <a:ahLst/>
              <a:cxnLst/>
              <a:rect l="l" t="t" r="r" b="b"/>
              <a:pathLst>
                <a:path w="3098" h="2653" extrusionOk="0">
                  <a:moveTo>
                    <a:pt x="1757" y="1"/>
                  </a:moveTo>
                  <a:cubicBezTo>
                    <a:pt x="602" y="1"/>
                    <a:pt x="1" y="1434"/>
                    <a:pt x="833" y="2266"/>
                  </a:cubicBezTo>
                  <a:cubicBezTo>
                    <a:pt x="1101" y="2534"/>
                    <a:pt x="1431" y="2653"/>
                    <a:pt x="1756" y="2653"/>
                  </a:cubicBezTo>
                  <a:cubicBezTo>
                    <a:pt x="2439" y="2653"/>
                    <a:pt x="3097" y="2125"/>
                    <a:pt x="3097" y="1341"/>
                  </a:cubicBezTo>
                  <a:cubicBezTo>
                    <a:pt x="3097" y="602"/>
                    <a:pt x="2497"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61" name="Google Shape;1067;p16">
              <a:extLst>
                <a:ext uri="{FF2B5EF4-FFF2-40B4-BE49-F238E27FC236}">
                  <a16:creationId xmlns:a16="http://schemas.microsoft.com/office/drawing/2014/main" id="{16FFAC89-461E-DE04-2A10-EE5D1B79CE4D}"/>
                </a:ext>
              </a:extLst>
            </p:cNvPr>
            <p:cNvSpPr/>
            <p:nvPr/>
          </p:nvSpPr>
          <p:spPr>
            <a:xfrm>
              <a:off x="4183614" y="3912541"/>
              <a:ext cx="121618" cy="102625"/>
            </a:xfrm>
            <a:custGeom>
              <a:avLst/>
              <a:gdLst/>
              <a:ahLst/>
              <a:cxnLst/>
              <a:rect l="l" t="t" r="r" b="b"/>
              <a:pathLst>
                <a:path w="3144" h="2653" extrusionOk="0">
                  <a:moveTo>
                    <a:pt x="1803" y="1"/>
                  </a:moveTo>
                  <a:cubicBezTo>
                    <a:pt x="602" y="1"/>
                    <a:pt x="1" y="1434"/>
                    <a:pt x="833" y="2266"/>
                  </a:cubicBezTo>
                  <a:cubicBezTo>
                    <a:pt x="1116" y="2534"/>
                    <a:pt x="1456" y="2653"/>
                    <a:pt x="1788" y="2653"/>
                  </a:cubicBezTo>
                  <a:cubicBezTo>
                    <a:pt x="2485" y="2653"/>
                    <a:pt x="3144" y="2125"/>
                    <a:pt x="3144" y="1341"/>
                  </a:cubicBezTo>
                  <a:cubicBezTo>
                    <a:pt x="3098"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62" name="Google Shape;1068;p16">
              <a:extLst>
                <a:ext uri="{FF2B5EF4-FFF2-40B4-BE49-F238E27FC236}">
                  <a16:creationId xmlns:a16="http://schemas.microsoft.com/office/drawing/2014/main" id="{8757F451-6A15-81BF-02A7-5C3EFD697B82}"/>
                </a:ext>
              </a:extLst>
            </p:cNvPr>
            <p:cNvSpPr/>
            <p:nvPr/>
          </p:nvSpPr>
          <p:spPr>
            <a:xfrm>
              <a:off x="4326664" y="3912541"/>
              <a:ext cx="119800" cy="102625"/>
            </a:xfrm>
            <a:custGeom>
              <a:avLst/>
              <a:gdLst/>
              <a:ahLst/>
              <a:cxnLst/>
              <a:rect l="l" t="t" r="r" b="b"/>
              <a:pathLst>
                <a:path w="3097" h="2653" extrusionOk="0">
                  <a:moveTo>
                    <a:pt x="1757" y="1"/>
                  </a:moveTo>
                  <a:cubicBezTo>
                    <a:pt x="555" y="1"/>
                    <a:pt x="0"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63" name="Google Shape;1069;p16">
              <a:extLst>
                <a:ext uri="{FF2B5EF4-FFF2-40B4-BE49-F238E27FC236}">
                  <a16:creationId xmlns:a16="http://schemas.microsoft.com/office/drawing/2014/main" id="{39862A30-CEFC-8810-9464-461F58C541D5}"/>
                </a:ext>
              </a:extLst>
            </p:cNvPr>
            <p:cNvSpPr/>
            <p:nvPr/>
          </p:nvSpPr>
          <p:spPr>
            <a:xfrm>
              <a:off x="4467896" y="3912541"/>
              <a:ext cx="119838" cy="102625"/>
            </a:xfrm>
            <a:custGeom>
              <a:avLst/>
              <a:gdLst/>
              <a:ahLst/>
              <a:cxnLst/>
              <a:rect l="l" t="t" r="r" b="b"/>
              <a:pathLst>
                <a:path w="3098" h="2653" extrusionOk="0">
                  <a:moveTo>
                    <a:pt x="1757" y="1"/>
                  </a:moveTo>
                  <a:cubicBezTo>
                    <a:pt x="555" y="1"/>
                    <a:pt x="1" y="1434"/>
                    <a:pt x="832" y="2266"/>
                  </a:cubicBezTo>
                  <a:cubicBezTo>
                    <a:pt x="1100" y="2534"/>
                    <a:pt x="1426" y="2653"/>
                    <a:pt x="1746" y="2653"/>
                  </a:cubicBezTo>
                  <a:cubicBezTo>
                    <a:pt x="2419" y="2653"/>
                    <a:pt x="3066"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64" name="Google Shape;1070;p16">
              <a:extLst>
                <a:ext uri="{FF2B5EF4-FFF2-40B4-BE49-F238E27FC236}">
                  <a16:creationId xmlns:a16="http://schemas.microsoft.com/office/drawing/2014/main" id="{F68A02F9-3734-0AB0-CCF6-2D9D00FB457F}"/>
                </a:ext>
              </a:extLst>
            </p:cNvPr>
            <p:cNvSpPr/>
            <p:nvPr/>
          </p:nvSpPr>
          <p:spPr>
            <a:xfrm>
              <a:off x="4609128" y="3912541"/>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5"/>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65" name="Google Shape;1071;p16">
              <a:extLst>
                <a:ext uri="{FF2B5EF4-FFF2-40B4-BE49-F238E27FC236}">
                  <a16:creationId xmlns:a16="http://schemas.microsoft.com/office/drawing/2014/main" id="{45C301AB-F379-9652-F6C3-15A06F8EB022}"/>
                </a:ext>
              </a:extLst>
            </p:cNvPr>
            <p:cNvSpPr/>
            <p:nvPr/>
          </p:nvSpPr>
          <p:spPr>
            <a:xfrm>
              <a:off x="4750359" y="3912541"/>
              <a:ext cx="119838" cy="102625"/>
            </a:xfrm>
            <a:custGeom>
              <a:avLst/>
              <a:gdLst/>
              <a:ahLst/>
              <a:cxnLst/>
              <a:rect l="l" t="t" r="r" b="b"/>
              <a:pathLst>
                <a:path w="3098" h="2653" extrusionOk="0">
                  <a:moveTo>
                    <a:pt x="1803" y="1"/>
                  </a:moveTo>
                  <a:cubicBezTo>
                    <a:pt x="602" y="1"/>
                    <a:pt x="1" y="1434"/>
                    <a:pt x="879" y="2266"/>
                  </a:cubicBezTo>
                  <a:cubicBezTo>
                    <a:pt x="1147" y="2534"/>
                    <a:pt x="1473" y="2653"/>
                    <a:pt x="1791" y="2653"/>
                  </a:cubicBezTo>
                  <a:cubicBezTo>
                    <a:pt x="2460" y="2653"/>
                    <a:pt x="3097" y="2125"/>
                    <a:pt x="3097"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66" name="Google Shape;1072;p16">
              <a:extLst>
                <a:ext uri="{FF2B5EF4-FFF2-40B4-BE49-F238E27FC236}">
                  <a16:creationId xmlns:a16="http://schemas.microsoft.com/office/drawing/2014/main" id="{2A8E02DF-767A-92B0-34B0-F4C41B65CEF0}"/>
                </a:ext>
              </a:extLst>
            </p:cNvPr>
            <p:cNvSpPr/>
            <p:nvPr/>
          </p:nvSpPr>
          <p:spPr>
            <a:xfrm>
              <a:off x="4891630" y="3912541"/>
              <a:ext cx="121579" cy="102625"/>
            </a:xfrm>
            <a:custGeom>
              <a:avLst/>
              <a:gdLst/>
              <a:ahLst/>
              <a:cxnLst/>
              <a:rect l="l" t="t" r="r" b="b"/>
              <a:pathLst>
                <a:path w="3143" h="2653" extrusionOk="0">
                  <a:moveTo>
                    <a:pt x="1803" y="1"/>
                  </a:moveTo>
                  <a:cubicBezTo>
                    <a:pt x="601" y="1"/>
                    <a:pt x="0" y="1434"/>
                    <a:pt x="878" y="2266"/>
                  </a:cubicBezTo>
                  <a:cubicBezTo>
                    <a:pt x="1146" y="2534"/>
                    <a:pt x="1476" y="2653"/>
                    <a:pt x="1801" y="2653"/>
                  </a:cubicBezTo>
                  <a:cubicBezTo>
                    <a:pt x="2484" y="2653"/>
                    <a:pt x="3143" y="2125"/>
                    <a:pt x="3143" y="1341"/>
                  </a:cubicBezTo>
                  <a:cubicBezTo>
                    <a:pt x="3143" y="602"/>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67" name="Google Shape;1073;p16">
              <a:extLst>
                <a:ext uri="{FF2B5EF4-FFF2-40B4-BE49-F238E27FC236}">
                  <a16:creationId xmlns:a16="http://schemas.microsoft.com/office/drawing/2014/main" id="{D5C323F9-3AFC-4672-0792-3C991F25053C}"/>
                </a:ext>
              </a:extLst>
            </p:cNvPr>
            <p:cNvSpPr/>
            <p:nvPr/>
          </p:nvSpPr>
          <p:spPr>
            <a:xfrm>
              <a:off x="5034641" y="3912541"/>
              <a:ext cx="119800" cy="102625"/>
            </a:xfrm>
            <a:custGeom>
              <a:avLst/>
              <a:gdLst/>
              <a:ahLst/>
              <a:cxnLst/>
              <a:rect l="l" t="t" r="r" b="b"/>
              <a:pathLst>
                <a:path w="3097" h="2653" extrusionOk="0">
                  <a:moveTo>
                    <a:pt x="1757" y="1"/>
                  </a:moveTo>
                  <a:cubicBezTo>
                    <a:pt x="601" y="1"/>
                    <a:pt x="0"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68" name="Google Shape;1074;p16">
              <a:extLst>
                <a:ext uri="{FF2B5EF4-FFF2-40B4-BE49-F238E27FC236}">
                  <a16:creationId xmlns:a16="http://schemas.microsoft.com/office/drawing/2014/main" id="{ACE79311-E334-EAD2-5733-932EBC642511}"/>
                </a:ext>
              </a:extLst>
            </p:cNvPr>
            <p:cNvSpPr/>
            <p:nvPr/>
          </p:nvSpPr>
          <p:spPr>
            <a:xfrm>
              <a:off x="5175873" y="3912541"/>
              <a:ext cx="119838" cy="102625"/>
            </a:xfrm>
            <a:custGeom>
              <a:avLst/>
              <a:gdLst/>
              <a:ahLst/>
              <a:cxnLst/>
              <a:rect l="l" t="t" r="r" b="b"/>
              <a:pathLst>
                <a:path w="3098" h="2653" extrusionOk="0">
                  <a:moveTo>
                    <a:pt x="1757" y="1"/>
                  </a:moveTo>
                  <a:cubicBezTo>
                    <a:pt x="601" y="1"/>
                    <a:pt x="1" y="1434"/>
                    <a:pt x="833" y="2266"/>
                  </a:cubicBezTo>
                  <a:cubicBezTo>
                    <a:pt x="1101" y="2534"/>
                    <a:pt x="1431" y="2653"/>
                    <a:pt x="1756"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69" name="Google Shape;1075;p16">
              <a:extLst>
                <a:ext uri="{FF2B5EF4-FFF2-40B4-BE49-F238E27FC236}">
                  <a16:creationId xmlns:a16="http://schemas.microsoft.com/office/drawing/2014/main" id="{722F3338-383A-C0BA-D9A3-CE4BCECEF9E9}"/>
                </a:ext>
              </a:extLst>
            </p:cNvPr>
            <p:cNvSpPr/>
            <p:nvPr/>
          </p:nvSpPr>
          <p:spPr>
            <a:xfrm>
              <a:off x="5317105" y="3912541"/>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5"/>
                    <a:pt x="3097" y="1341"/>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70" name="Google Shape;1076;p16">
              <a:extLst>
                <a:ext uri="{FF2B5EF4-FFF2-40B4-BE49-F238E27FC236}">
                  <a16:creationId xmlns:a16="http://schemas.microsoft.com/office/drawing/2014/main" id="{905E7479-B159-FD28-6A55-1EC6A3B0D849}"/>
                </a:ext>
              </a:extLst>
            </p:cNvPr>
            <p:cNvSpPr/>
            <p:nvPr/>
          </p:nvSpPr>
          <p:spPr>
            <a:xfrm>
              <a:off x="5460154" y="3912541"/>
              <a:ext cx="119800" cy="102625"/>
            </a:xfrm>
            <a:custGeom>
              <a:avLst/>
              <a:gdLst/>
              <a:ahLst/>
              <a:cxnLst/>
              <a:rect l="l" t="t" r="r" b="b"/>
              <a:pathLst>
                <a:path w="3097" h="2653" extrusionOk="0">
                  <a:moveTo>
                    <a:pt x="1756" y="1"/>
                  </a:moveTo>
                  <a:cubicBezTo>
                    <a:pt x="555" y="1"/>
                    <a:pt x="0" y="1434"/>
                    <a:pt x="832" y="2266"/>
                  </a:cubicBezTo>
                  <a:cubicBezTo>
                    <a:pt x="1100" y="2534"/>
                    <a:pt x="1426" y="2653"/>
                    <a:pt x="1745" y="2653"/>
                  </a:cubicBezTo>
                  <a:cubicBezTo>
                    <a:pt x="2418" y="2653"/>
                    <a:pt x="3065" y="2125"/>
                    <a:pt x="3097" y="1341"/>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71" name="Google Shape;1077;p16">
              <a:extLst>
                <a:ext uri="{FF2B5EF4-FFF2-40B4-BE49-F238E27FC236}">
                  <a16:creationId xmlns:a16="http://schemas.microsoft.com/office/drawing/2014/main" id="{CC402EE7-7EFD-15F0-51E5-B45BD72E2A7C}"/>
                </a:ext>
              </a:extLst>
            </p:cNvPr>
            <p:cNvSpPr/>
            <p:nvPr/>
          </p:nvSpPr>
          <p:spPr>
            <a:xfrm>
              <a:off x="5601386" y="3912541"/>
              <a:ext cx="119800" cy="102625"/>
            </a:xfrm>
            <a:custGeom>
              <a:avLst/>
              <a:gdLst/>
              <a:ahLst/>
              <a:cxnLst/>
              <a:rect l="l" t="t" r="r" b="b"/>
              <a:pathLst>
                <a:path w="3097" h="2653" extrusionOk="0">
                  <a:moveTo>
                    <a:pt x="1757" y="1"/>
                  </a:moveTo>
                  <a:cubicBezTo>
                    <a:pt x="555" y="1"/>
                    <a:pt x="0"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72" name="Google Shape;1078;p16">
              <a:extLst>
                <a:ext uri="{FF2B5EF4-FFF2-40B4-BE49-F238E27FC236}">
                  <a16:creationId xmlns:a16="http://schemas.microsoft.com/office/drawing/2014/main" id="{CCFF3813-EE56-07E7-E913-278EC04F55A5}"/>
                </a:ext>
              </a:extLst>
            </p:cNvPr>
            <p:cNvSpPr/>
            <p:nvPr/>
          </p:nvSpPr>
          <p:spPr>
            <a:xfrm>
              <a:off x="5742618" y="3912541"/>
              <a:ext cx="119838" cy="102625"/>
            </a:xfrm>
            <a:custGeom>
              <a:avLst/>
              <a:gdLst/>
              <a:ahLst/>
              <a:cxnLst/>
              <a:rect l="l" t="t" r="r" b="b"/>
              <a:pathLst>
                <a:path w="3098" h="2653" extrusionOk="0">
                  <a:moveTo>
                    <a:pt x="1757" y="1"/>
                  </a:moveTo>
                  <a:cubicBezTo>
                    <a:pt x="601" y="1"/>
                    <a:pt x="1"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73" name="Google Shape;1079;p16">
              <a:extLst>
                <a:ext uri="{FF2B5EF4-FFF2-40B4-BE49-F238E27FC236}">
                  <a16:creationId xmlns:a16="http://schemas.microsoft.com/office/drawing/2014/main" id="{CC143102-A4F3-5699-D712-4C7377DFB59B}"/>
                </a:ext>
              </a:extLst>
            </p:cNvPr>
            <p:cNvSpPr/>
            <p:nvPr/>
          </p:nvSpPr>
          <p:spPr>
            <a:xfrm>
              <a:off x="5883850" y="3912541"/>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5"/>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74" name="Google Shape;1080;p16">
              <a:extLst>
                <a:ext uri="{FF2B5EF4-FFF2-40B4-BE49-F238E27FC236}">
                  <a16:creationId xmlns:a16="http://schemas.microsoft.com/office/drawing/2014/main" id="{F4FAFD3A-9A26-CADB-8AF6-A692792FE6BE}"/>
                </a:ext>
              </a:extLst>
            </p:cNvPr>
            <p:cNvSpPr/>
            <p:nvPr/>
          </p:nvSpPr>
          <p:spPr>
            <a:xfrm>
              <a:off x="6025081" y="3912541"/>
              <a:ext cx="119838" cy="102625"/>
            </a:xfrm>
            <a:custGeom>
              <a:avLst/>
              <a:gdLst/>
              <a:ahLst/>
              <a:cxnLst/>
              <a:rect l="l" t="t" r="r" b="b"/>
              <a:pathLst>
                <a:path w="3098" h="2653" extrusionOk="0">
                  <a:moveTo>
                    <a:pt x="1803" y="1"/>
                  </a:moveTo>
                  <a:cubicBezTo>
                    <a:pt x="602" y="1"/>
                    <a:pt x="1" y="1434"/>
                    <a:pt x="879" y="2266"/>
                  </a:cubicBezTo>
                  <a:cubicBezTo>
                    <a:pt x="1147" y="2534"/>
                    <a:pt x="1473" y="2653"/>
                    <a:pt x="1791" y="2653"/>
                  </a:cubicBezTo>
                  <a:cubicBezTo>
                    <a:pt x="2460" y="2653"/>
                    <a:pt x="3097" y="2125"/>
                    <a:pt x="3097"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75" name="Google Shape;1081;p16">
              <a:extLst>
                <a:ext uri="{FF2B5EF4-FFF2-40B4-BE49-F238E27FC236}">
                  <a16:creationId xmlns:a16="http://schemas.microsoft.com/office/drawing/2014/main" id="{59F37A46-4B76-A359-1E73-037A472F4CFF}"/>
                </a:ext>
              </a:extLst>
            </p:cNvPr>
            <p:cNvSpPr/>
            <p:nvPr/>
          </p:nvSpPr>
          <p:spPr>
            <a:xfrm>
              <a:off x="6168131" y="3912541"/>
              <a:ext cx="119800" cy="102625"/>
            </a:xfrm>
            <a:custGeom>
              <a:avLst/>
              <a:gdLst/>
              <a:ahLst/>
              <a:cxnLst/>
              <a:rect l="l" t="t" r="r" b="b"/>
              <a:pathLst>
                <a:path w="3097" h="2653" extrusionOk="0">
                  <a:moveTo>
                    <a:pt x="1757" y="1"/>
                  </a:moveTo>
                  <a:cubicBezTo>
                    <a:pt x="555" y="1"/>
                    <a:pt x="0" y="1434"/>
                    <a:pt x="832" y="2266"/>
                  </a:cubicBezTo>
                  <a:cubicBezTo>
                    <a:pt x="1100" y="2534"/>
                    <a:pt x="1430" y="2653"/>
                    <a:pt x="1755" y="2653"/>
                  </a:cubicBezTo>
                  <a:cubicBezTo>
                    <a:pt x="2438"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76" name="Google Shape;1082;p16">
              <a:extLst>
                <a:ext uri="{FF2B5EF4-FFF2-40B4-BE49-F238E27FC236}">
                  <a16:creationId xmlns:a16="http://schemas.microsoft.com/office/drawing/2014/main" id="{D656A0B9-3640-4F08-E5F8-BAC0BA92D63D}"/>
                </a:ext>
              </a:extLst>
            </p:cNvPr>
            <p:cNvSpPr/>
            <p:nvPr/>
          </p:nvSpPr>
          <p:spPr>
            <a:xfrm>
              <a:off x="6309363" y="3912541"/>
              <a:ext cx="119838" cy="102625"/>
            </a:xfrm>
            <a:custGeom>
              <a:avLst/>
              <a:gdLst/>
              <a:ahLst/>
              <a:cxnLst/>
              <a:rect l="l" t="t" r="r" b="b"/>
              <a:pathLst>
                <a:path w="3098" h="2653" extrusionOk="0">
                  <a:moveTo>
                    <a:pt x="1757" y="1"/>
                  </a:moveTo>
                  <a:cubicBezTo>
                    <a:pt x="601" y="1"/>
                    <a:pt x="0"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77" name="Google Shape;1083;p16">
              <a:extLst>
                <a:ext uri="{FF2B5EF4-FFF2-40B4-BE49-F238E27FC236}">
                  <a16:creationId xmlns:a16="http://schemas.microsoft.com/office/drawing/2014/main" id="{CD8C23AE-BEA6-01BC-4BD2-CFD1B53474B6}"/>
                </a:ext>
              </a:extLst>
            </p:cNvPr>
            <p:cNvSpPr/>
            <p:nvPr/>
          </p:nvSpPr>
          <p:spPr>
            <a:xfrm>
              <a:off x="6450595" y="3912541"/>
              <a:ext cx="119838" cy="102625"/>
            </a:xfrm>
            <a:custGeom>
              <a:avLst/>
              <a:gdLst/>
              <a:ahLst/>
              <a:cxnLst/>
              <a:rect l="l" t="t" r="r" b="b"/>
              <a:pathLst>
                <a:path w="3098" h="2653" extrusionOk="0">
                  <a:moveTo>
                    <a:pt x="1757" y="1"/>
                  </a:moveTo>
                  <a:cubicBezTo>
                    <a:pt x="601" y="1"/>
                    <a:pt x="1" y="1434"/>
                    <a:pt x="833" y="2266"/>
                  </a:cubicBezTo>
                  <a:cubicBezTo>
                    <a:pt x="1101" y="2534"/>
                    <a:pt x="1431" y="2653"/>
                    <a:pt x="1756"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78" name="Google Shape;1084;p16">
              <a:extLst>
                <a:ext uri="{FF2B5EF4-FFF2-40B4-BE49-F238E27FC236}">
                  <a16:creationId xmlns:a16="http://schemas.microsoft.com/office/drawing/2014/main" id="{EDB549D4-0E26-CFA3-F633-F9A441439CEC}"/>
                </a:ext>
              </a:extLst>
            </p:cNvPr>
            <p:cNvSpPr/>
            <p:nvPr/>
          </p:nvSpPr>
          <p:spPr>
            <a:xfrm>
              <a:off x="6591827" y="3912541"/>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5"/>
                    <a:pt x="3097" y="1341"/>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79" name="Google Shape;1085;p16">
              <a:extLst>
                <a:ext uri="{FF2B5EF4-FFF2-40B4-BE49-F238E27FC236}">
                  <a16:creationId xmlns:a16="http://schemas.microsoft.com/office/drawing/2014/main" id="{AB1D867A-6289-92C8-FA15-931DB88771B7}"/>
                </a:ext>
              </a:extLst>
            </p:cNvPr>
            <p:cNvSpPr/>
            <p:nvPr/>
          </p:nvSpPr>
          <p:spPr>
            <a:xfrm>
              <a:off x="6734876" y="3912541"/>
              <a:ext cx="119800" cy="102625"/>
            </a:xfrm>
            <a:custGeom>
              <a:avLst/>
              <a:gdLst/>
              <a:ahLst/>
              <a:cxnLst/>
              <a:rect l="l" t="t" r="r" b="b"/>
              <a:pathLst>
                <a:path w="3097" h="2653" extrusionOk="0">
                  <a:moveTo>
                    <a:pt x="1756" y="1"/>
                  </a:moveTo>
                  <a:cubicBezTo>
                    <a:pt x="555" y="1"/>
                    <a:pt x="0" y="1434"/>
                    <a:pt x="832" y="2266"/>
                  </a:cubicBezTo>
                  <a:cubicBezTo>
                    <a:pt x="1100" y="2534"/>
                    <a:pt x="1426" y="2653"/>
                    <a:pt x="1745" y="2653"/>
                  </a:cubicBezTo>
                  <a:cubicBezTo>
                    <a:pt x="2418" y="2653"/>
                    <a:pt x="3065" y="2125"/>
                    <a:pt x="3097" y="1341"/>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80" name="Google Shape;1086;p16">
              <a:extLst>
                <a:ext uri="{FF2B5EF4-FFF2-40B4-BE49-F238E27FC236}">
                  <a16:creationId xmlns:a16="http://schemas.microsoft.com/office/drawing/2014/main" id="{D6ACCA84-5A78-A300-8FAE-4D16E1CC66F4}"/>
                </a:ext>
              </a:extLst>
            </p:cNvPr>
            <p:cNvSpPr/>
            <p:nvPr/>
          </p:nvSpPr>
          <p:spPr>
            <a:xfrm>
              <a:off x="6876108" y="3912541"/>
              <a:ext cx="119800" cy="102625"/>
            </a:xfrm>
            <a:custGeom>
              <a:avLst/>
              <a:gdLst/>
              <a:ahLst/>
              <a:cxnLst/>
              <a:rect l="l" t="t" r="r" b="b"/>
              <a:pathLst>
                <a:path w="3097" h="2653" extrusionOk="0">
                  <a:moveTo>
                    <a:pt x="1757" y="1"/>
                  </a:moveTo>
                  <a:cubicBezTo>
                    <a:pt x="601" y="1"/>
                    <a:pt x="0"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81" name="Google Shape;1087;p16">
              <a:extLst>
                <a:ext uri="{FF2B5EF4-FFF2-40B4-BE49-F238E27FC236}">
                  <a16:creationId xmlns:a16="http://schemas.microsoft.com/office/drawing/2014/main" id="{C611C589-DBD5-0B15-CB54-777EA38FE448}"/>
                </a:ext>
              </a:extLst>
            </p:cNvPr>
            <p:cNvSpPr/>
            <p:nvPr/>
          </p:nvSpPr>
          <p:spPr>
            <a:xfrm>
              <a:off x="7017340" y="3912541"/>
              <a:ext cx="119838" cy="102625"/>
            </a:xfrm>
            <a:custGeom>
              <a:avLst/>
              <a:gdLst/>
              <a:ahLst/>
              <a:cxnLst/>
              <a:rect l="l" t="t" r="r" b="b"/>
              <a:pathLst>
                <a:path w="3098" h="2653" extrusionOk="0">
                  <a:moveTo>
                    <a:pt x="1757" y="1"/>
                  </a:moveTo>
                  <a:cubicBezTo>
                    <a:pt x="601" y="1"/>
                    <a:pt x="1"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82" name="Google Shape;1088;p16">
              <a:extLst>
                <a:ext uri="{FF2B5EF4-FFF2-40B4-BE49-F238E27FC236}">
                  <a16:creationId xmlns:a16="http://schemas.microsoft.com/office/drawing/2014/main" id="{B168E872-11E5-1CAE-AA1E-B2F82A25EFD2}"/>
                </a:ext>
              </a:extLst>
            </p:cNvPr>
            <p:cNvSpPr/>
            <p:nvPr/>
          </p:nvSpPr>
          <p:spPr>
            <a:xfrm>
              <a:off x="7158572" y="3912541"/>
              <a:ext cx="119838" cy="102625"/>
            </a:xfrm>
            <a:custGeom>
              <a:avLst/>
              <a:gdLst/>
              <a:ahLst/>
              <a:cxnLst/>
              <a:rect l="l" t="t" r="r" b="b"/>
              <a:pathLst>
                <a:path w="3098" h="2653" extrusionOk="0">
                  <a:moveTo>
                    <a:pt x="1757" y="1"/>
                  </a:moveTo>
                  <a:cubicBezTo>
                    <a:pt x="602" y="1"/>
                    <a:pt x="1" y="1434"/>
                    <a:pt x="833" y="2266"/>
                  </a:cubicBezTo>
                  <a:cubicBezTo>
                    <a:pt x="1101" y="2534"/>
                    <a:pt x="1431" y="2653"/>
                    <a:pt x="1756"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83" name="Google Shape;1089;p16">
              <a:extLst>
                <a:ext uri="{FF2B5EF4-FFF2-40B4-BE49-F238E27FC236}">
                  <a16:creationId xmlns:a16="http://schemas.microsoft.com/office/drawing/2014/main" id="{D1C2FFFC-6EB2-42A7-EBEF-2EFE4C0C5924}"/>
                </a:ext>
              </a:extLst>
            </p:cNvPr>
            <p:cNvSpPr/>
            <p:nvPr/>
          </p:nvSpPr>
          <p:spPr>
            <a:xfrm>
              <a:off x="7299804" y="3912541"/>
              <a:ext cx="119838" cy="102625"/>
            </a:xfrm>
            <a:custGeom>
              <a:avLst/>
              <a:gdLst/>
              <a:ahLst/>
              <a:cxnLst/>
              <a:rect l="l" t="t" r="r" b="b"/>
              <a:pathLst>
                <a:path w="3098" h="2653" extrusionOk="0">
                  <a:moveTo>
                    <a:pt x="1803" y="1"/>
                  </a:moveTo>
                  <a:cubicBezTo>
                    <a:pt x="602" y="1"/>
                    <a:pt x="1" y="1434"/>
                    <a:pt x="879" y="2266"/>
                  </a:cubicBezTo>
                  <a:cubicBezTo>
                    <a:pt x="1147" y="2534"/>
                    <a:pt x="1473" y="2653"/>
                    <a:pt x="1791" y="2653"/>
                  </a:cubicBezTo>
                  <a:cubicBezTo>
                    <a:pt x="2460" y="2653"/>
                    <a:pt x="3097" y="2125"/>
                    <a:pt x="3097" y="1341"/>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84" name="Google Shape;1090;p16">
              <a:extLst>
                <a:ext uri="{FF2B5EF4-FFF2-40B4-BE49-F238E27FC236}">
                  <a16:creationId xmlns:a16="http://schemas.microsoft.com/office/drawing/2014/main" id="{B08F11AF-EA73-7780-F77F-5FEBAF8835E2}"/>
                </a:ext>
              </a:extLst>
            </p:cNvPr>
            <p:cNvSpPr/>
            <p:nvPr/>
          </p:nvSpPr>
          <p:spPr>
            <a:xfrm>
              <a:off x="7442853" y="3912541"/>
              <a:ext cx="119800" cy="102625"/>
            </a:xfrm>
            <a:custGeom>
              <a:avLst/>
              <a:gdLst/>
              <a:ahLst/>
              <a:cxnLst/>
              <a:rect l="l" t="t" r="r" b="b"/>
              <a:pathLst>
                <a:path w="3097" h="2653" extrusionOk="0">
                  <a:moveTo>
                    <a:pt x="1757" y="1"/>
                  </a:moveTo>
                  <a:cubicBezTo>
                    <a:pt x="555" y="1"/>
                    <a:pt x="0" y="1434"/>
                    <a:pt x="832" y="2266"/>
                  </a:cubicBezTo>
                  <a:cubicBezTo>
                    <a:pt x="1100" y="2534"/>
                    <a:pt x="1431" y="2653"/>
                    <a:pt x="1755" y="2653"/>
                  </a:cubicBezTo>
                  <a:cubicBezTo>
                    <a:pt x="2438"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85" name="Google Shape;1091;p16">
              <a:extLst>
                <a:ext uri="{FF2B5EF4-FFF2-40B4-BE49-F238E27FC236}">
                  <a16:creationId xmlns:a16="http://schemas.microsoft.com/office/drawing/2014/main" id="{302E4F8D-C0BB-5C36-C300-EA3C66981186}"/>
                </a:ext>
              </a:extLst>
            </p:cNvPr>
            <p:cNvSpPr/>
            <p:nvPr/>
          </p:nvSpPr>
          <p:spPr>
            <a:xfrm>
              <a:off x="7584085" y="3912541"/>
              <a:ext cx="119838" cy="102625"/>
            </a:xfrm>
            <a:custGeom>
              <a:avLst/>
              <a:gdLst/>
              <a:ahLst/>
              <a:cxnLst/>
              <a:rect l="l" t="t" r="r" b="b"/>
              <a:pathLst>
                <a:path w="3098" h="2653" extrusionOk="0">
                  <a:moveTo>
                    <a:pt x="1757" y="1"/>
                  </a:moveTo>
                  <a:cubicBezTo>
                    <a:pt x="601" y="1"/>
                    <a:pt x="0" y="1434"/>
                    <a:pt x="832" y="2266"/>
                  </a:cubicBezTo>
                  <a:cubicBezTo>
                    <a:pt x="1100" y="2534"/>
                    <a:pt x="1431" y="2653"/>
                    <a:pt x="1755" y="2653"/>
                  </a:cubicBezTo>
                  <a:cubicBezTo>
                    <a:pt x="2439" y="2653"/>
                    <a:pt x="3097" y="2125"/>
                    <a:pt x="3097" y="1341"/>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86" name="Google Shape;1092;p16">
              <a:extLst>
                <a:ext uri="{FF2B5EF4-FFF2-40B4-BE49-F238E27FC236}">
                  <a16:creationId xmlns:a16="http://schemas.microsoft.com/office/drawing/2014/main" id="{33BAFA04-17E1-B998-7B00-9C01CDA9B18B}"/>
                </a:ext>
              </a:extLst>
            </p:cNvPr>
            <p:cNvSpPr/>
            <p:nvPr/>
          </p:nvSpPr>
          <p:spPr>
            <a:xfrm>
              <a:off x="7725317" y="3912541"/>
              <a:ext cx="119838" cy="102625"/>
            </a:xfrm>
            <a:custGeom>
              <a:avLst/>
              <a:gdLst/>
              <a:ahLst/>
              <a:cxnLst/>
              <a:rect l="l" t="t" r="r" b="b"/>
              <a:pathLst>
                <a:path w="3098" h="2653" extrusionOk="0">
                  <a:moveTo>
                    <a:pt x="1803" y="1"/>
                  </a:moveTo>
                  <a:cubicBezTo>
                    <a:pt x="601" y="1"/>
                    <a:pt x="1" y="1434"/>
                    <a:pt x="833" y="2266"/>
                  </a:cubicBezTo>
                  <a:cubicBezTo>
                    <a:pt x="1101" y="2534"/>
                    <a:pt x="1431" y="2653"/>
                    <a:pt x="1756" y="2653"/>
                  </a:cubicBezTo>
                  <a:cubicBezTo>
                    <a:pt x="2439" y="2653"/>
                    <a:pt x="3097" y="2125"/>
                    <a:pt x="3097" y="1341"/>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87" name="Google Shape;1093;p16">
              <a:extLst>
                <a:ext uri="{FF2B5EF4-FFF2-40B4-BE49-F238E27FC236}">
                  <a16:creationId xmlns:a16="http://schemas.microsoft.com/office/drawing/2014/main" id="{63CE41AB-8FBA-ED47-8407-6824841AE7FB}"/>
                </a:ext>
              </a:extLst>
            </p:cNvPr>
            <p:cNvSpPr/>
            <p:nvPr/>
          </p:nvSpPr>
          <p:spPr>
            <a:xfrm>
              <a:off x="7866549" y="3912541"/>
              <a:ext cx="119838" cy="102625"/>
            </a:xfrm>
            <a:custGeom>
              <a:avLst/>
              <a:gdLst/>
              <a:ahLst/>
              <a:cxnLst/>
              <a:rect l="l" t="t" r="r" b="b"/>
              <a:pathLst>
                <a:path w="3098" h="2653" extrusionOk="0">
                  <a:moveTo>
                    <a:pt x="1803" y="1"/>
                  </a:moveTo>
                  <a:cubicBezTo>
                    <a:pt x="602" y="1"/>
                    <a:pt x="1" y="1434"/>
                    <a:pt x="833" y="2266"/>
                  </a:cubicBezTo>
                  <a:cubicBezTo>
                    <a:pt x="1101" y="2534"/>
                    <a:pt x="1431" y="2653"/>
                    <a:pt x="1756" y="2653"/>
                  </a:cubicBezTo>
                  <a:cubicBezTo>
                    <a:pt x="2439" y="2653"/>
                    <a:pt x="3097" y="2125"/>
                    <a:pt x="3097" y="1341"/>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88" name="Google Shape;1094;p16">
              <a:extLst>
                <a:ext uri="{FF2B5EF4-FFF2-40B4-BE49-F238E27FC236}">
                  <a16:creationId xmlns:a16="http://schemas.microsoft.com/office/drawing/2014/main" id="{CF16AB48-2B67-8664-7542-DBFA9A0273A4}"/>
                </a:ext>
              </a:extLst>
            </p:cNvPr>
            <p:cNvSpPr/>
            <p:nvPr/>
          </p:nvSpPr>
          <p:spPr>
            <a:xfrm>
              <a:off x="8009599" y="3912541"/>
              <a:ext cx="119800" cy="102625"/>
            </a:xfrm>
            <a:custGeom>
              <a:avLst/>
              <a:gdLst/>
              <a:ahLst/>
              <a:cxnLst/>
              <a:rect l="l" t="t" r="r" b="b"/>
              <a:pathLst>
                <a:path w="3097" h="2653" extrusionOk="0">
                  <a:moveTo>
                    <a:pt x="1756" y="1"/>
                  </a:moveTo>
                  <a:cubicBezTo>
                    <a:pt x="555" y="1"/>
                    <a:pt x="0" y="1434"/>
                    <a:pt x="832" y="2266"/>
                  </a:cubicBezTo>
                  <a:cubicBezTo>
                    <a:pt x="1100" y="2534"/>
                    <a:pt x="1430" y="2653"/>
                    <a:pt x="1755" y="2653"/>
                  </a:cubicBezTo>
                  <a:cubicBezTo>
                    <a:pt x="2438" y="2653"/>
                    <a:pt x="3097" y="2125"/>
                    <a:pt x="3097" y="1341"/>
                  </a:cubicBezTo>
                  <a:cubicBezTo>
                    <a:pt x="3097"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89" name="Google Shape;1095;p16">
              <a:extLst>
                <a:ext uri="{FF2B5EF4-FFF2-40B4-BE49-F238E27FC236}">
                  <a16:creationId xmlns:a16="http://schemas.microsoft.com/office/drawing/2014/main" id="{B5BA7176-B29D-FB36-50E4-8740EDF5AEE5}"/>
                </a:ext>
              </a:extLst>
            </p:cNvPr>
            <p:cNvSpPr/>
            <p:nvPr/>
          </p:nvSpPr>
          <p:spPr>
            <a:xfrm>
              <a:off x="3759919" y="4053812"/>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90" name="Google Shape;1096;p16">
              <a:extLst>
                <a:ext uri="{FF2B5EF4-FFF2-40B4-BE49-F238E27FC236}">
                  <a16:creationId xmlns:a16="http://schemas.microsoft.com/office/drawing/2014/main" id="{E742FB33-A8BC-2A75-E670-710961D9FCFF}"/>
                </a:ext>
              </a:extLst>
            </p:cNvPr>
            <p:cNvSpPr/>
            <p:nvPr/>
          </p:nvSpPr>
          <p:spPr>
            <a:xfrm>
              <a:off x="3901151" y="4053812"/>
              <a:ext cx="119838" cy="102625"/>
            </a:xfrm>
            <a:custGeom>
              <a:avLst/>
              <a:gdLst/>
              <a:ahLst/>
              <a:cxnLst/>
              <a:rect l="l" t="t" r="r" b="b"/>
              <a:pathLst>
                <a:path w="3098" h="2653" extrusionOk="0">
                  <a:moveTo>
                    <a:pt x="1757" y="0"/>
                  </a:moveTo>
                  <a:cubicBezTo>
                    <a:pt x="601" y="0"/>
                    <a:pt x="1" y="1433"/>
                    <a:pt x="833" y="2265"/>
                  </a:cubicBezTo>
                  <a:cubicBezTo>
                    <a:pt x="1100"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91" name="Google Shape;1097;p16">
              <a:extLst>
                <a:ext uri="{FF2B5EF4-FFF2-40B4-BE49-F238E27FC236}">
                  <a16:creationId xmlns:a16="http://schemas.microsoft.com/office/drawing/2014/main" id="{A2E35A9C-BDFE-842F-3300-4407ACD20C7A}"/>
                </a:ext>
              </a:extLst>
            </p:cNvPr>
            <p:cNvSpPr/>
            <p:nvPr/>
          </p:nvSpPr>
          <p:spPr>
            <a:xfrm>
              <a:off x="4042382" y="4053812"/>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0"/>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92" name="Google Shape;1098;p16">
              <a:extLst>
                <a:ext uri="{FF2B5EF4-FFF2-40B4-BE49-F238E27FC236}">
                  <a16:creationId xmlns:a16="http://schemas.microsoft.com/office/drawing/2014/main" id="{C815B22B-AF63-3DD0-9C43-FFDFB391A1F0}"/>
                </a:ext>
              </a:extLst>
            </p:cNvPr>
            <p:cNvSpPr/>
            <p:nvPr/>
          </p:nvSpPr>
          <p:spPr>
            <a:xfrm>
              <a:off x="4183614" y="4053812"/>
              <a:ext cx="121618" cy="102625"/>
            </a:xfrm>
            <a:custGeom>
              <a:avLst/>
              <a:gdLst/>
              <a:ahLst/>
              <a:cxnLst/>
              <a:rect l="l" t="t" r="r" b="b"/>
              <a:pathLst>
                <a:path w="3144" h="2653" extrusionOk="0">
                  <a:moveTo>
                    <a:pt x="1803" y="0"/>
                  </a:moveTo>
                  <a:cubicBezTo>
                    <a:pt x="602" y="0"/>
                    <a:pt x="1" y="1433"/>
                    <a:pt x="833" y="2265"/>
                  </a:cubicBezTo>
                  <a:cubicBezTo>
                    <a:pt x="1116" y="2533"/>
                    <a:pt x="1456" y="2652"/>
                    <a:pt x="1788" y="2652"/>
                  </a:cubicBezTo>
                  <a:cubicBezTo>
                    <a:pt x="2485" y="2652"/>
                    <a:pt x="3144" y="2124"/>
                    <a:pt x="3144" y="1340"/>
                  </a:cubicBezTo>
                  <a:cubicBezTo>
                    <a:pt x="3098"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93" name="Google Shape;1099;p16">
              <a:extLst>
                <a:ext uri="{FF2B5EF4-FFF2-40B4-BE49-F238E27FC236}">
                  <a16:creationId xmlns:a16="http://schemas.microsoft.com/office/drawing/2014/main" id="{3A81DE54-6D62-7306-FD70-2A6B7BE6E561}"/>
                </a:ext>
              </a:extLst>
            </p:cNvPr>
            <p:cNvSpPr/>
            <p:nvPr/>
          </p:nvSpPr>
          <p:spPr>
            <a:xfrm>
              <a:off x="4326664" y="4053812"/>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94" name="Google Shape;1100;p16">
              <a:extLst>
                <a:ext uri="{FF2B5EF4-FFF2-40B4-BE49-F238E27FC236}">
                  <a16:creationId xmlns:a16="http://schemas.microsoft.com/office/drawing/2014/main" id="{51033259-845E-2A0D-E084-7976C8C5EC23}"/>
                </a:ext>
              </a:extLst>
            </p:cNvPr>
            <p:cNvSpPr/>
            <p:nvPr/>
          </p:nvSpPr>
          <p:spPr>
            <a:xfrm>
              <a:off x="4467896" y="4053812"/>
              <a:ext cx="119838" cy="102625"/>
            </a:xfrm>
            <a:custGeom>
              <a:avLst/>
              <a:gdLst/>
              <a:ahLst/>
              <a:cxnLst/>
              <a:rect l="l" t="t" r="r" b="b"/>
              <a:pathLst>
                <a:path w="3098" h="2653" extrusionOk="0">
                  <a:moveTo>
                    <a:pt x="1757" y="0"/>
                  </a:moveTo>
                  <a:cubicBezTo>
                    <a:pt x="555" y="0"/>
                    <a:pt x="1" y="1433"/>
                    <a:pt x="832" y="2265"/>
                  </a:cubicBezTo>
                  <a:cubicBezTo>
                    <a:pt x="1100" y="2533"/>
                    <a:pt x="1426" y="2652"/>
                    <a:pt x="1746" y="2652"/>
                  </a:cubicBezTo>
                  <a:cubicBezTo>
                    <a:pt x="2419" y="2652"/>
                    <a:pt x="3066"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95" name="Google Shape;1101;p16">
              <a:extLst>
                <a:ext uri="{FF2B5EF4-FFF2-40B4-BE49-F238E27FC236}">
                  <a16:creationId xmlns:a16="http://schemas.microsoft.com/office/drawing/2014/main" id="{7D18E195-A4E9-5BB1-0A6D-FD79BED8AFD8}"/>
                </a:ext>
              </a:extLst>
            </p:cNvPr>
            <p:cNvSpPr/>
            <p:nvPr/>
          </p:nvSpPr>
          <p:spPr>
            <a:xfrm>
              <a:off x="4609128" y="4053812"/>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96" name="Google Shape;1102;p16">
              <a:extLst>
                <a:ext uri="{FF2B5EF4-FFF2-40B4-BE49-F238E27FC236}">
                  <a16:creationId xmlns:a16="http://schemas.microsoft.com/office/drawing/2014/main" id="{2D031D2F-3272-D28B-993D-104420B2252F}"/>
                </a:ext>
              </a:extLst>
            </p:cNvPr>
            <p:cNvSpPr/>
            <p:nvPr/>
          </p:nvSpPr>
          <p:spPr>
            <a:xfrm>
              <a:off x="4750359" y="4053812"/>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97" name="Google Shape;1103;p16">
              <a:extLst>
                <a:ext uri="{FF2B5EF4-FFF2-40B4-BE49-F238E27FC236}">
                  <a16:creationId xmlns:a16="http://schemas.microsoft.com/office/drawing/2014/main" id="{6704898E-1CFF-1D04-F438-541E75F3A0E7}"/>
                </a:ext>
              </a:extLst>
            </p:cNvPr>
            <p:cNvSpPr/>
            <p:nvPr/>
          </p:nvSpPr>
          <p:spPr>
            <a:xfrm>
              <a:off x="4891630" y="4053812"/>
              <a:ext cx="121579" cy="102625"/>
            </a:xfrm>
            <a:custGeom>
              <a:avLst/>
              <a:gdLst/>
              <a:ahLst/>
              <a:cxnLst/>
              <a:rect l="l" t="t" r="r" b="b"/>
              <a:pathLst>
                <a:path w="3143" h="2653" extrusionOk="0">
                  <a:moveTo>
                    <a:pt x="1803" y="0"/>
                  </a:moveTo>
                  <a:cubicBezTo>
                    <a:pt x="601" y="0"/>
                    <a:pt x="0" y="1433"/>
                    <a:pt x="878" y="2265"/>
                  </a:cubicBezTo>
                  <a:cubicBezTo>
                    <a:pt x="1146" y="2533"/>
                    <a:pt x="1476" y="2652"/>
                    <a:pt x="1801" y="2652"/>
                  </a:cubicBezTo>
                  <a:cubicBezTo>
                    <a:pt x="2484" y="2652"/>
                    <a:pt x="3143" y="2124"/>
                    <a:pt x="3143" y="1340"/>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98" name="Google Shape;1104;p16">
              <a:extLst>
                <a:ext uri="{FF2B5EF4-FFF2-40B4-BE49-F238E27FC236}">
                  <a16:creationId xmlns:a16="http://schemas.microsoft.com/office/drawing/2014/main" id="{78493B26-A186-B53B-A588-DDFDD20FB221}"/>
                </a:ext>
              </a:extLst>
            </p:cNvPr>
            <p:cNvSpPr/>
            <p:nvPr/>
          </p:nvSpPr>
          <p:spPr>
            <a:xfrm>
              <a:off x="5034641" y="4053812"/>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999" name="Google Shape;1105;p16">
              <a:extLst>
                <a:ext uri="{FF2B5EF4-FFF2-40B4-BE49-F238E27FC236}">
                  <a16:creationId xmlns:a16="http://schemas.microsoft.com/office/drawing/2014/main" id="{89C20509-84D3-787D-CDE6-971988FCB4CD}"/>
                </a:ext>
              </a:extLst>
            </p:cNvPr>
            <p:cNvSpPr/>
            <p:nvPr/>
          </p:nvSpPr>
          <p:spPr>
            <a:xfrm>
              <a:off x="5175873" y="4053812"/>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00" name="Google Shape;1106;p16">
              <a:extLst>
                <a:ext uri="{FF2B5EF4-FFF2-40B4-BE49-F238E27FC236}">
                  <a16:creationId xmlns:a16="http://schemas.microsoft.com/office/drawing/2014/main" id="{74966A66-AF82-FA5C-18C6-92813C2E3C63}"/>
                </a:ext>
              </a:extLst>
            </p:cNvPr>
            <p:cNvSpPr/>
            <p:nvPr/>
          </p:nvSpPr>
          <p:spPr>
            <a:xfrm>
              <a:off x="5317105" y="4053812"/>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01" name="Google Shape;1107;p16">
              <a:extLst>
                <a:ext uri="{FF2B5EF4-FFF2-40B4-BE49-F238E27FC236}">
                  <a16:creationId xmlns:a16="http://schemas.microsoft.com/office/drawing/2014/main" id="{89AE8CB1-B1C6-3CBD-BF47-84BB8B42F99A}"/>
                </a:ext>
              </a:extLst>
            </p:cNvPr>
            <p:cNvSpPr/>
            <p:nvPr/>
          </p:nvSpPr>
          <p:spPr>
            <a:xfrm>
              <a:off x="5460154" y="4053812"/>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0"/>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02" name="Google Shape;1108;p16">
              <a:extLst>
                <a:ext uri="{FF2B5EF4-FFF2-40B4-BE49-F238E27FC236}">
                  <a16:creationId xmlns:a16="http://schemas.microsoft.com/office/drawing/2014/main" id="{AE99543A-B075-1E40-3865-F78A8C767DFD}"/>
                </a:ext>
              </a:extLst>
            </p:cNvPr>
            <p:cNvSpPr/>
            <p:nvPr/>
          </p:nvSpPr>
          <p:spPr>
            <a:xfrm>
              <a:off x="5601386" y="4053812"/>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03" name="Google Shape;1109;p16">
              <a:extLst>
                <a:ext uri="{FF2B5EF4-FFF2-40B4-BE49-F238E27FC236}">
                  <a16:creationId xmlns:a16="http://schemas.microsoft.com/office/drawing/2014/main" id="{9CBE9B68-FA4A-8042-C353-003B18E36935}"/>
                </a:ext>
              </a:extLst>
            </p:cNvPr>
            <p:cNvSpPr/>
            <p:nvPr/>
          </p:nvSpPr>
          <p:spPr>
            <a:xfrm>
              <a:off x="5742618" y="4053812"/>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04" name="Google Shape;1110;p16">
              <a:extLst>
                <a:ext uri="{FF2B5EF4-FFF2-40B4-BE49-F238E27FC236}">
                  <a16:creationId xmlns:a16="http://schemas.microsoft.com/office/drawing/2014/main" id="{48F1D5E8-0A77-6EF8-B613-AA9C76E01E26}"/>
                </a:ext>
              </a:extLst>
            </p:cNvPr>
            <p:cNvSpPr/>
            <p:nvPr/>
          </p:nvSpPr>
          <p:spPr>
            <a:xfrm>
              <a:off x="5883850" y="4053812"/>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05" name="Google Shape;1111;p16">
              <a:extLst>
                <a:ext uri="{FF2B5EF4-FFF2-40B4-BE49-F238E27FC236}">
                  <a16:creationId xmlns:a16="http://schemas.microsoft.com/office/drawing/2014/main" id="{138CD05F-065F-C5E1-022F-E6BE7B554740}"/>
                </a:ext>
              </a:extLst>
            </p:cNvPr>
            <p:cNvSpPr/>
            <p:nvPr/>
          </p:nvSpPr>
          <p:spPr>
            <a:xfrm>
              <a:off x="6025081" y="4053812"/>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06" name="Google Shape;1112;p16">
              <a:extLst>
                <a:ext uri="{FF2B5EF4-FFF2-40B4-BE49-F238E27FC236}">
                  <a16:creationId xmlns:a16="http://schemas.microsoft.com/office/drawing/2014/main" id="{7186235B-9617-63EA-3CF9-FBD2E62C47DC}"/>
                </a:ext>
              </a:extLst>
            </p:cNvPr>
            <p:cNvSpPr/>
            <p:nvPr/>
          </p:nvSpPr>
          <p:spPr>
            <a:xfrm>
              <a:off x="6168131" y="4053812"/>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07" name="Google Shape;1113;p16">
              <a:extLst>
                <a:ext uri="{FF2B5EF4-FFF2-40B4-BE49-F238E27FC236}">
                  <a16:creationId xmlns:a16="http://schemas.microsoft.com/office/drawing/2014/main" id="{A5F466B8-54F6-56AF-1C4A-2C274C2DCD03}"/>
                </a:ext>
              </a:extLst>
            </p:cNvPr>
            <p:cNvSpPr/>
            <p:nvPr/>
          </p:nvSpPr>
          <p:spPr>
            <a:xfrm>
              <a:off x="6309363" y="4053812"/>
              <a:ext cx="119838" cy="102625"/>
            </a:xfrm>
            <a:custGeom>
              <a:avLst/>
              <a:gdLst/>
              <a:ahLst/>
              <a:cxnLst/>
              <a:rect l="l" t="t" r="r" b="b"/>
              <a:pathLst>
                <a:path w="3098"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08" name="Google Shape;1114;p16">
              <a:extLst>
                <a:ext uri="{FF2B5EF4-FFF2-40B4-BE49-F238E27FC236}">
                  <a16:creationId xmlns:a16="http://schemas.microsoft.com/office/drawing/2014/main" id="{951F36DD-D5A2-8454-76CF-A94FE1F62620}"/>
                </a:ext>
              </a:extLst>
            </p:cNvPr>
            <p:cNvSpPr/>
            <p:nvPr/>
          </p:nvSpPr>
          <p:spPr>
            <a:xfrm>
              <a:off x="6450595" y="4053812"/>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09" name="Google Shape;1115;p16">
              <a:extLst>
                <a:ext uri="{FF2B5EF4-FFF2-40B4-BE49-F238E27FC236}">
                  <a16:creationId xmlns:a16="http://schemas.microsoft.com/office/drawing/2014/main" id="{B7EA72EA-274D-A1C6-D6E8-99258217AEEB}"/>
                </a:ext>
              </a:extLst>
            </p:cNvPr>
            <p:cNvSpPr/>
            <p:nvPr/>
          </p:nvSpPr>
          <p:spPr>
            <a:xfrm>
              <a:off x="6591827" y="4053812"/>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10" name="Google Shape;1116;p16">
              <a:extLst>
                <a:ext uri="{FF2B5EF4-FFF2-40B4-BE49-F238E27FC236}">
                  <a16:creationId xmlns:a16="http://schemas.microsoft.com/office/drawing/2014/main" id="{B0B31C52-BD52-52CD-9CBC-6187B4CBD71D}"/>
                </a:ext>
              </a:extLst>
            </p:cNvPr>
            <p:cNvSpPr/>
            <p:nvPr/>
          </p:nvSpPr>
          <p:spPr>
            <a:xfrm>
              <a:off x="6734876" y="4053812"/>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0"/>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11" name="Google Shape;1117;p16">
              <a:extLst>
                <a:ext uri="{FF2B5EF4-FFF2-40B4-BE49-F238E27FC236}">
                  <a16:creationId xmlns:a16="http://schemas.microsoft.com/office/drawing/2014/main" id="{820454A0-F14A-A5A8-7B95-0B3A847CF108}"/>
                </a:ext>
              </a:extLst>
            </p:cNvPr>
            <p:cNvSpPr/>
            <p:nvPr/>
          </p:nvSpPr>
          <p:spPr>
            <a:xfrm>
              <a:off x="6876108" y="4053812"/>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12" name="Google Shape;1118;p16">
              <a:extLst>
                <a:ext uri="{FF2B5EF4-FFF2-40B4-BE49-F238E27FC236}">
                  <a16:creationId xmlns:a16="http://schemas.microsoft.com/office/drawing/2014/main" id="{EE1A6C14-7A6D-A443-0BF0-7753C0D0A09F}"/>
                </a:ext>
              </a:extLst>
            </p:cNvPr>
            <p:cNvSpPr/>
            <p:nvPr/>
          </p:nvSpPr>
          <p:spPr>
            <a:xfrm>
              <a:off x="7017340" y="4053812"/>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13" name="Google Shape;1119;p16">
              <a:extLst>
                <a:ext uri="{FF2B5EF4-FFF2-40B4-BE49-F238E27FC236}">
                  <a16:creationId xmlns:a16="http://schemas.microsoft.com/office/drawing/2014/main" id="{F16BFDA3-B41A-DF09-3DFD-77F0541E2329}"/>
                </a:ext>
              </a:extLst>
            </p:cNvPr>
            <p:cNvSpPr/>
            <p:nvPr/>
          </p:nvSpPr>
          <p:spPr>
            <a:xfrm>
              <a:off x="7158572" y="4053812"/>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14" name="Google Shape;1120;p16">
              <a:extLst>
                <a:ext uri="{FF2B5EF4-FFF2-40B4-BE49-F238E27FC236}">
                  <a16:creationId xmlns:a16="http://schemas.microsoft.com/office/drawing/2014/main" id="{8D586019-7527-9335-0E28-71F2E5AA689B}"/>
                </a:ext>
              </a:extLst>
            </p:cNvPr>
            <p:cNvSpPr/>
            <p:nvPr/>
          </p:nvSpPr>
          <p:spPr>
            <a:xfrm>
              <a:off x="7299804" y="4053812"/>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15" name="Google Shape;1121;p16">
              <a:extLst>
                <a:ext uri="{FF2B5EF4-FFF2-40B4-BE49-F238E27FC236}">
                  <a16:creationId xmlns:a16="http://schemas.microsoft.com/office/drawing/2014/main" id="{FC6DFF59-3FBA-EBD7-F56E-7B08F5198BF5}"/>
                </a:ext>
              </a:extLst>
            </p:cNvPr>
            <p:cNvSpPr/>
            <p:nvPr/>
          </p:nvSpPr>
          <p:spPr>
            <a:xfrm>
              <a:off x="7442853" y="4053812"/>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8"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16" name="Google Shape;1122;p16">
              <a:extLst>
                <a:ext uri="{FF2B5EF4-FFF2-40B4-BE49-F238E27FC236}">
                  <a16:creationId xmlns:a16="http://schemas.microsoft.com/office/drawing/2014/main" id="{CF767623-1F47-03BF-AB01-44CFAE8A357F}"/>
                </a:ext>
              </a:extLst>
            </p:cNvPr>
            <p:cNvSpPr/>
            <p:nvPr/>
          </p:nvSpPr>
          <p:spPr>
            <a:xfrm>
              <a:off x="7584085" y="4053812"/>
              <a:ext cx="119838" cy="102625"/>
            </a:xfrm>
            <a:custGeom>
              <a:avLst/>
              <a:gdLst/>
              <a:ahLst/>
              <a:cxnLst/>
              <a:rect l="l" t="t" r="r" b="b"/>
              <a:pathLst>
                <a:path w="3098"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17" name="Google Shape;1123;p16">
              <a:extLst>
                <a:ext uri="{FF2B5EF4-FFF2-40B4-BE49-F238E27FC236}">
                  <a16:creationId xmlns:a16="http://schemas.microsoft.com/office/drawing/2014/main" id="{401AD70E-9D35-1EC8-F8B9-20A3555EE6CB}"/>
                </a:ext>
              </a:extLst>
            </p:cNvPr>
            <p:cNvSpPr/>
            <p:nvPr/>
          </p:nvSpPr>
          <p:spPr>
            <a:xfrm>
              <a:off x="7725317" y="4053812"/>
              <a:ext cx="119838" cy="102625"/>
            </a:xfrm>
            <a:custGeom>
              <a:avLst/>
              <a:gdLst/>
              <a:ahLst/>
              <a:cxnLst/>
              <a:rect l="l" t="t" r="r" b="b"/>
              <a:pathLst>
                <a:path w="3098" h="2653" extrusionOk="0">
                  <a:moveTo>
                    <a:pt x="1803" y="0"/>
                  </a:moveTo>
                  <a:cubicBezTo>
                    <a:pt x="601"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18" name="Google Shape;1124;p16">
              <a:extLst>
                <a:ext uri="{FF2B5EF4-FFF2-40B4-BE49-F238E27FC236}">
                  <a16:creationId xmlns:a16="http://schemas.microsoft.com/office/drawing/2014/main" id="{3653A6A5-5288-A2EA-1BDB-3AF60CFD2CC4}"/>
                </a:ext>
              </a:extLst>
            </p:cNvPr>
            <p:cNvSpPr/>
            <p:nvPr/>
          </p:nvSpPr>
          <p:spPr>
            <a:xfrm>
              <a:off x="3759919" y="4195043"/>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19" name="Google Shape;1125;p16">
              <a:extLst>
                <a:ext uri="{FF2B5EF4-FFF2-40B4-BE49-F238E27FC236}">
                  <a16:creationId xmlns:a16="http://schemas.microsoft.com/office/drawing/2014/main" id="{5FC9261A-228E-6A69-F4DA-A028156DF375}"/>
                </a:ext>
              </a:extLst>
            </p:cNvPr>
            <p:cNvSpPr/>
            <p:nvPr/>
          </p:nvSpPr>
          <p:spPr>
            <a:xfrm>
              <a:off x="3901151" y="4195043"/>
              <a:ext cx="119838" cy="102625"/>
            </a:xfrm>
            <a:custGeom>
              <a:avLst/>
              <a:gdLst/>
              <a:ahLst/>
              <a:cxnLst/>
              <a:rect l="l" t="t" r="r" b="b"/>
              <a:pathLst>
                <a:path w="3098" h="2653" extrusionOk="0">
                  <a:moveTo>
                    <a:pt x="1757" y="0"/>
                  </a:moveTo>
                  <a:cubicBezTo>
                    <a:pt x="601" y="0"/>
                    <a:pt x="1" y="1433"/>
                    <a:pt x="833" y="2265"/>
                  </a:cubicBezTo>
                  <a:cubicBezTo>
                    <a:pt x="1100"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20" name="Google Shape;1126;p16">
              <a:extLst>
                <a:ext uri="{FF2B5EF4-FFF2-40B4-BE49-F238E27FC236}">
                  <a16:creationId xmlns:a16="http://schemas.microsoft.com/office/drawing/2014/main" id="{92DC53B9-2944-D039-5587-77C55AD9DEE9}"/>
                </a:ext>
              </a:extLst>
            </p:cNvPr>
            <p:cNvSpPr/>
            <p:nvPr/>
          </p:nvSpPr>
          <p:spPr>
            <a:xfrm>
              <a:off x="4042382" y="4195043"/>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1"/>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21" name="Google Shape;1127;p16">
              <a:extLst>
                <a:ext uri="{FF2B5EF4-FFF2-40B4-BE49-F238E27FC236}">
                  <a16:creationId xmlns:a16="http://schemas.microsoft.com/office/drawing/2014/main" id="{9B0364A3-AD2E-8057-65E1-0F149F9E4AD6}"/>
                </a:ext>
              </a:extLst>
            </p:cNvPr>
            <p:cNvSpPr/>
            <p:nvPr/>
          </p:nvSpPr>
          <p:spPr>
            <a:xfrm>
              <a:off x="4183614" y="4195043"/>
              <a:ext cx="121618" cy="103011"/>
            </a:xfrm>
            <a:custGeom>
              <a:avLst/>
              <a:gdLst/>
              <a:ahLst/>
              <a:cxnLst/>
              <a:rect l="l" t="t" r="r" b="b"/>
              <a:pathLst>
                <a:path w="3144" h="2663" extrusionOk="0">
                  <a:moveTo>
                    <a:pt x="1803" y="0"/>
                  </a:moveTo>
                  <a:cubicBezTo>
                    <a:pt x="602" y="0"/>
                    <a:pt x="1" y="1433"/>
                    <a:pt x="833" y="2265"/>
                  </a:cubicBezTo>
                  <a:cubicBezTo>
                    <a:pt x="1106" y="2539"/>
                    <a:pt x="1445" y="2662"/>
                    <a:pt x="1778" y="2662"/>
                  </a:cubicBezTo>
                  <a:cubicBezTo>
                    <a:pt x="2457" y="2662"/>
                    <a:pt x="3113" y="2147"/>
                    <a:pt x="3144" y="1341"/>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22" name="Google Shape;1128;p16">
              <a:extLst>
                <a:ext uri="{FF2B5EF4-FFF2-40B4-BE49-F238E27FC236}">
                  <a16:creationId xmlns:a16="http://schemas.microsoft.com/office/drawing/2014/main" id="{EC4E40E1-B979-584F-27DB-CD0AA046D04D}"/>
                </a:ext>
              </a:extLst>
            </p:cNvPr>
            <p:cNvSpPr/>
            <p:nvPr/>
          </p:nvSpPr>
          <p:spPr>
            <a:xfrm>
              <a:off x="4326664" y="4195043"/>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23" name="Google Shape;1129;p16">
              <a:extLst>
                <a:ext uri="{FF2B5EF4-FFF2-40B4-BE49-F238E27FC236}">
                  <a16:creationId xmlns:a16="http://schemas.microsoft.com/office/drawing/2014/main" id="{3ED7D9FB-1CBD-E823-EFAA-5A76367F26CE}"/>
                </a:ext>
              </a:extLst>
            </p:cNvPr>
            <p:cNvSpPr/>
            <p:nvPr/>
          </p:nvSpPr>
          <p:spPr>
            <a:xfrm>
              <a:off x="4467896" y="4195043"/>
              <a:ext cx="119838" cy="102625"/>
            </a:xfrm>
            <a:custGeom>
              <a:avLst/>
              <a:gdLst/>
              <a:ahLst/>
              <a:cxnLst/>
              <a:rect l="l" t="t" r="r" b="b"/>
              <a:pathLst>
                <a:path w="3098" h="2653" extrusionOk="0">
                  <a:moveTo>
                    <a:pt x="1757" y="0"/>
                  </a:moveTo>
                  <a:cubicBezTo>
                    <a:pt x="555" y="0"/>
                    <a:pt x="1" y="1433"/>
                    <a:pt x="832" y="2265"/>
                  </a:cubicBezTo>
                  <a:cubicBezTo>
                    <a:pt x="1100" y="2533"/>
                    <a:pt x="1426" y="2652"/>
                    <a:pt x="1746" y="2652"/>
                  </a:cubicBezTo>
                  <a:cubicBezTo>
                    <a:pt x="2419" y="2652"/>
                    <a:pt x="3066"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24" name="Google Shape;1130;p16">
              <a:extLst>
                <a:ext uri="{FF2B5EF4-FFF2-40B4-BE49-F238E27FC236}">
                  <a16:creationId xmlns:a16="http://schemas.microsoft.com/office/drawing/2014/main" id="{B6F10E26-F89F-A8AB-5761-228407E8FC33}"/>
                </a:ext>
              </a:extLst>
            </p:cNvPr>
            <p:cNvSpPr/>
            <p:nvPr/>
          </p:nvSpPr>
          <p:spPr>
            <a:xfrm>
              <a:off x="4609128" y="4195043"/>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25" name="Google Shape;1131;p16">
              <a:extLst>
                <a:ext uri="{FF2B5EF4-FFF2-40B4-BE49-F238E27FC236}">
                  <a16:creationId xmlns:a16="http://schemas.microsoft.com/office/drawing/2014/main" id="{A0A0CB7F-54BD-8041-638F-DA8D329A2A97}"/>
                </a:ext>
              </a:extLst>
            </p:cNvPr>
            <p:cNvSpPr/>
            <p:nvPr/>
          </p:nvSpPr>
          <p:spPr>
            <a:xfrm>
              <a:off x="4750359" y="4195043"/>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26" name="Google Shape;1132;p16">
              <a:extLst>
                <a:ext uri="{FF2B5EF4-FFF2-40B4-BE49-F238E27FC236}">
                  <a16:creationId xmlns:a16="http://schemas.microsoft.com/office/drawing/2014/main" id="{C217FEF3-FE82-896B-9551-8031F028845A}"/>
                </a:ext>
              </a:extLst>
            </p:cNvPr>
            <p:cNvSpPr/>
            <p:nvPr/>
          </p:nvSpPr>
          <p:spPr>
            <a:xfrm>
              <a:off x="4891630" y="4195043"/>
              <a:ext cx="121579" cy="103011"/>
            </a:xfrm>
            <a:custGeom>
              <a:avLst/>
              <a:gdLst/>
              <a:ahLst/>
              <a:cxnLst/>
              <a:rect l="l" t="t" r="r" b="b"/>
              <a:pathLst>
                <a:path w="3143" h="2663" extrusionOk="0">
                  <a:moveTo>
                    <a:pt x="1803" y="0"/>
                  </a:moveTo>
                  <a:cubicBezTo>
                    <a:pt x="601" y="0"/>
                    <a:pt x="0" y="1433"/>
                    <a:pt x="878" y="2265"/>
                  </a:cubicBezTo>
                  <a:cubicBezTo>
                    <a:pt x="1152" y="2539"/>
                    <a:pt x="1490" y="2662"/>
                    <a:pt x="1821" y="2662"/>
                  </a:cubicBezTo>
                  <a:cubicBezTo>
                    <a:pt x="2497" y="2662"/>
                    <a:pt x="3143" y="2147"/>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27" name="Google Shape;1133;p16">
              <a:extLst>
                <a:ext uri="{FF2B5EF4-FFF2-40B4-BE49-F238E27FC236}">
                  <a16:creationId xmlns:a16="http://schemas.microsoft.com/office/drawing/2014/main" id="{2933F214-24CC-C7D3-3C93-4E496D23869B}"/>
                </a:ext>
              </a:extLst>
            </p:cNvPr>
            <p:cNvSpPr/>
            <p:nvPr/>
          </p:nvSpPr>
          <p:spPr>
            <a:xfrm>
              <a:off x="5034641" y="4195043"/>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28" name="Google Shape;1134;p16">
              <a:extLst>
                <a:ext uri="{FF2B5EF4-FFF2-40B4-BE49-F238E27FC236}">
                  <a16:creationId xmlns:a16="http://schemas.microsoft.com/office/drawing/2014/main" id="{0B21AF68-117B-E106-0CED-84BE0DA5C6FF}"/>
                </a:ext>
              </a:extLst>
            </p:cNvPr>
            <p:cNvSpPr/>
            <p:nvPr/>
          </p:nvSpPr>
          <p:spPr>
            <a:xfrm>
              <a:off x="5175873" y="4195043"/>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29" name="Google Shape;1135;p16">
              <a:extLst>
                <a:ext uri="{FF2B5EF4-FFF2-40B4-BE49-F238E27FC236}">
                  <a16:creationId xmlns:a16="http://schemas.microsoft.com/office/drawing/2014/main" id="{9E1FC976-BE99-3C69-C26F-BEBBCD991BC5}"/>
                </a:ext>
              </a:extLst>
            </p:cNvPr>
            <p:cNvSpPr/>
            <p:nvPr/>
          </p:nvSpPr>
          <p:spPr>
            <a:xfrm>
              <a:off x="5317105" y="4195043"/>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30" name="Google Shape;1136;p16">
              <a:extLst>
                <a:ext uri="{FF2B5EF4-FFF2-40B4-BE49-F238E27FC236}">
                  <a16:creationId xmlns:a16="http://schemas.microsoft.com/office/drawing/2014/main" id="{4778C5D7-3B80-5194-CF2F-80E390132BA3}"/>
                </a:ext>
              </a:extLst>
            </p:cNvPr>
            <p:cNvSpPr/>
            <p:nvPr/>
          </p:nvSpPr>
          <p:spPr>
            <a:xfrm>
              <a:off x="5460154" y="4195043"/>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31" name="Google Shape;1137;p16">
              <a:extLst>
                <a:ext uri="{FF2B5EF4-FFF2-40B4-BE49-F238E27FC236}">
                  <a16:creationId xmlns:a16="http://schemas.microsoft.com/office/drawing/2014/main" id="{8E5F6C25-A0FF-CAF1-510C-3AB7634AC3A9}"/>
                </a:ext>
              </a:extLst>
            </p:cNvPr>
            <p:cNvSpPr/>
            <p:nvPr/>
          </p:nvSpPr>
          <p:spPr>
            <a:xfrm>
              <a:off x="5601386" y="4195043"/>
              <a:ext cx="119800" cy="103011"/>
            </a:xfrm>
            <a:custGeom>
              <a:avLst/>
              <a:gdLst/>
              <a:ahLst/>
              <a:cxnLst/>
              <a:rect l="l" t="t" r="r" b="b"/>
              <a:pathLst>
                <a:path w="3097" h="2663" extrusionOk="0">
                  <a:moveTo>
                    <a:pt x="1757" y="0"/>
                  </a:moveTo>
                  <a:cubicBezTo>
                    <a:pt x="555"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32" name="Google Shape;1138;p16">
              <a:extLst>
                <a:ext uri="{FF2B5EF4-FFF2-40B4-BE49-F238E27FC236}">
                  <a16:creationId xmlns:a16="http://schemas.microsoft.com/office/drawing/2014/main" id="{2CF5B5D6-D7E2-53A2-2B59-E05486AFE841}"/>
                </a:ext>
              </a:extLst>
            </p:cNvPr>
            <p:cNvSpPr/>
            <p:nvPr/>
          </p:nvSpPr>
          <p:spPr>
            <a:xfrm>
              <a:off x="5742618" y="4195043"/>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33" name="Google Shape;1139;p16">
              <a:extLst>
                <a:ext uri="{FF2B5EF4-FFF2-40B4-BE49-F238E27FC236}">
                  <a16:creationId xmlns:a16="http://schemas.microsoft.com/office/drawing/2014/main" id="{D94F296B-1556-815A-5B81-339772798437}"/>
                </a:ext>
              </a:extLst>
            </p:cNvPr>
            <p:cNvSpPr/>
            <p:nvPr/>
          </p:nvSpPr>
          <p:spPr>
            <a:xfrm>
              <a:off x="5883850" y="4195043"/>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34" name="Google Shape;1140;p16">
              <a:extLst>
                <a:ext uri="{FF2B5EF4-FFF2-40B4-BE49-F238E27FC236}">
                  <a16:creationId xmlns:a16="http://schemas.microsoft.com/office/drawing/2014/main" id="{D0B209DC-3799-78B6-EFBA-E4B3D42263FA}"/>
                </a:ext>
              </a:extLst>
            </p:cNvPr>
            <p:cNvSpPr/>
            <p:nvPr/>
          </p:nvSpPr>
          <p:spPr>
            <a:xfrm>
              <a:off x="6025081" y="4195043"/>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35" name="Google Shape;1141;p16">
              <a:extLst>
                <a:ext uri="{FF2B5EF4-FFF2-40B4-BE49-F238E27FC236}">
                  <a16:creationId xmlns:a16="http://schemas.microsoft.com/office/drawing/2014/main" id="{1040781A-C946-A987-D887-F7D5E1A1319D}"/>
                </a:ext>
              </a:extLst>
            </p:cNvPr>
            <p:cNvSpPr/>
            <p:nvPr/>
          </p:nvSpPr>
          <p:spPr>
            <a:xfrm>
              <a:off x="6168131" y="4195043"/>
              <a:ext cx="119800" cy="102625"/>
            </a:xfrm>
            <a:custGeom>
              <a:avLst/>
              <a:gdLst/>
              <a:ahLst/>
              <a:cxnLst/>
              <a:rect l="l" t="t" r="r" b="b"/>
              <a:pathLst>
                <a:path w="3097" h="2653" extrusionOk="0">
                  <a:moveTo>
                    <a:pt x="1757" y="0"/>
                  </a:moveTo>
                  <a:cubicBezTo>
                    <a:pt x="601" y="0"/>
                    <a:pt x="0" y="1433"/>
                    <a:pt x="832" y="2265"/>
                  </a:cubicBezTo>
                  <a:cubicBezTo>
                    <a:pt x="1100" y="2533"/>
                    <a:pt x="1430" y="2652"/>
                    <a:pt x="1755" y="2652"/>
                  </a:cubicBezTo>
                  <a:cubicBezTo>
                    <a:pt x="2438"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36" name="Google Shape;1142;p16">
              <a:extLst>
                <a:ext uri="{FF2B5EF4-FFF2-40B4-BE49-F238E27FC236}">
                  <a16:creationId xmlns:a16="http://schemas.microsoft.com/office/drawing/2014/main" id="{B2F87538-A651-29DC-7B9C-1E6D8725D9C5}"/>
                </a:ext>
              </a:extLst>
            </p:cNvPr>
            <p:cNvSpPr/>
            <p:nvPr/>
          </p:nvSpPr>
          <p:spPr>
            <a:xfrm>
              <a:off x="6309363" y="4195043"/>
              <a:ext cx="119838" cy="103011"/>
            </a:xfrm>
            <a:custGeom>
              <a:avLst/>
              <a:gdLst/>
              <a:ahLst/>
              <a:cxnLst/>
              <a:rect l="l" t="t" r="r" b="b"/>
              <a:pathLst>
                <a:path w="3098"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37" name="Google Shape;1143;p16">
              <a:extLst>
                <a:ext uri="{FF2B5EF4-FFF2-40B4-BE49-F238E27FC236}">
                  <a16:creationId xmlns:a16="http://schemas.microsoft.com/office/drawing/2014/main" id="{46E1A674-C9F4-ED77-EA18-372CA1CAACFB}"/>
                </a:ext>
              </a:extLst>
            </p:cNvPr>
            <p:cNvSpPr/>
            <p:nvPr/>
          </p:nvSpPr>
          <p:spPr>
            <a:xfrm>
              <a:off x="6450595" y="4195043"/>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38" name="Google Shape;1144;p16">
              <a:extLst>
                <a:ext uri="{FF2B5EF4-FFF2-40B4-BE49-F238E27FC236}">
                  <a16:creationId xmlns:a16="http://schemas.microsoft.com/office/drawing/2014/main" id="{D93162CB-5DC5-55EA-7D18-B78B39B7EDD2}"/>
                </a:ext>
              </a:extLst>
            </p:cNvPr>
            <p:cNvSpPr/>
            <p:nvPr/>
          </p:nvSpPr>
          <p:spPr>
            <a:xfrm>
              <a:off x="6591827" y="4195043"/>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39" name="Google Shape;1145;p16">
              <a:extLst>
                <a:ext uri="{FF2B5EF4-FFF2-40B4-BE49-F238E27FC236}">
                  <a16:creationId xmlns:a16="http://schemas.microsoft.com/office/drawing/2014/main" id="{81567863-D2F9-A818-70A8-C3F7277096DE}"/>
                </a:ext>
              </a:extLst>
            </p:cNvPr>
            <p:cNvSpPr/>
            <p:nvPr/>
          </p:nvSpPr>
          <p:spPr>
            <a:xfrm>
              <a:off x="6734876" y="4195043"/>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40" name="Google Shape;1146;p16">
              <a:extLst>
                <a:ext uri="{FF2B5EF4-FFF2-40B4-BE49-F238E27FC236}">
                  <a16:creationId xmlns:a16="http://schemas.microsoft.com/office/drawing/2014/main" id="{657A291D-16CB-501A-5F6A-8B894374FA7A}"/>
                </a:ext>
              </a:extLst>
            </p:cNvPr>
            <p:cNvSpPr/>
            <p:nvPr/>
          </p:nvSpPr>
          <p:spPr>
            <a:xfrm>
              <a:off x="6876108" y="4195043"/>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41" name="Google Shape;1147;p16">
              <a:extLst>
                <a:ext uri="{FF2B5EF4-FFF2-40B4-BE49-F238E27FC236}">
                  <a16:creationId xmlns:a16="http://schemas.microsoft.com/office/drawing/2014/main" id="{0931FE57-77FA-E522-776D-D012242804AF}"/>
                </a:ext>
              </a:extLst>
            </p:cNvPr>
            <p:cNvSpPr/>
            <p:nvPr/>
          </p:nvSpPr>
          <p:spPr>
            <a:xfrm>
              <a:off x="7017340" y="4195043"/>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42" name="Google Shape;1148;p16">
              <a:extLst>
                <a:ext uri="{FF2B5EF4-FFF2-40B4-BE49-F238E27FC236}">
                  <a16:creationId xmlns:a16="http://schemas.microsoft.com/office/drawing/2014/main" id="{FB4DC929-4EEA-5638-D6D4-A5286D9AB928}"/>
                </a:ext>
              </a:extLst>
            </p:cNvPr>
            <p:cNvSpPr/>
            <p:nvPr/>
          </p:nvSpPr>
          <p:spPr>
            <a:xfrm>
              <a:off x="7158572" y="4195043"/>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43" name="Google Shape;1149;p16">
              <a:extLst>
                <a:ext uri="{FF2B5EF4-FFF2-40B4-BE49-F238E27FC236}">
                  <a16:creationId xmlns:a16="http://schemas.microsoft.com/office/drawing/2014/main" id="{96EB4D40-2A0B-2149-15E9-B7CD088F5434}"/>
                </a:ext>
              </a:extLst>
            </p:cNvPr>
            <p:cNvSpPr/>
            <p:nvPr/>
          </p:nvSpPr>
          <p:spPr>
            <a:xfrm>
              <a:off x="7299804" y="4195043"/>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44" name="Google Shape;1150;p16">
              <a:extLst>
                <a:ext uri="{FF2B5EF4-FFF2-40B4-BE49-F238E27FC236}">
                  <a16:creationId xmlns:a16="http://schemas.microsoft.com/office/drawing/2014/main" id="{64A7B264-F6E3-98BC-3DB2-0644F00AD1C5}"/>
                </a:ext>
              </a:extLst>
            </p:cNvPr>
            <p:cNvSpPr/>
            <p:nvPr/>
          </p:nvSpPr>
          <p:spPr>
            <a:xfrm>
              <a:off x="7442853" y="4195043"/>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8"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45" name="Google Shape;1151;p16">
              <a:extLst>
                <a:ext uri="{FF2B5EF4-FFF2-40B4-BE49-F238E27FC236}">
                  <a16:creationId xmlns:a16="http://schemas.microsoft.com/office/drawing/2014/main" id="{68471A24-C804-7536-F64A-3DFB4C41428D}"/>
                </a:ext>
              </a:extLst>
            </p:cNvPr>
            <p:cNvSpPr/>
            <p:nvPr/>
          </p:nvSpPr>
          <p:spPr>
            <a:xfrm>
              <a:off x="7584085" y="4195043"/>
              <a:ext cx="119838" cy="102625"/>
            </a:xfrm>
            <a:custGeom>
              <a:avLst/>
              <a:gdLst/>
              <a:ahLst/>
              <a:cxnLst/>
              <a:rect l="l" t="t" r="r" b="b"/>
              <a:pathLst>
                <a:path w="3098"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46" name="Google Shape;1152;p16">
              <a:extLst>
                <a:ext uri="{FF2B5EF4-FFF2-40B4-BE49-F238E27FC236}">
                  <a16:creationId xmlns:a16="http://schemas.microsoft.com/office/drawing/2014/main" id="{18250F6F-A0A6-0AD7-C0C0-048D8F96E801}"/>
                </a:ext>
              </a:extLst>
            </p:cNvPr>
            <p:cNvSpPr/>
            <p:nvPr/>
          </p:nvSpPr>
          <p:spPr>
            <a:xfrm>
              <a:off x="3759919" y="4337977"/>
              <a:ext cx="119800" cy="101309"/>
            </a:xfrm>
            <a:custGeom>
              <a:avLst/>
              <a:gdLst/>
              <a:ahLst/>
              <a:cxnLst/>
              <a:rect l="l" t="t" r="r" b="b"/>
              <a:pathLst>
                <a:path w="3097" h="2619" extrusionOk="0">
                  <a:moveTo>
                    <a:pt x="1836" y="0"/>
                  </a:moveTo>
                  <a:cubicBezTo>
                    <a:pt x="1810" y="0"/>
                    <a:pt x="1783" y="1"/>
                    <a:pt x="1757" y="3"/>
                  </a:cubicBezTo>
                  <a:cubicBezTo>
                    <a:pt x="601" y="3"/>
                    <a:pt x="0" y="1389"/>
                    <a:pt x="832" y="2221"/>
                  </a:cubicBezTo>
                  <a:cubicBezTo>
                    <a:pt x="1106" y="2495"/>
                    <a:pt x="1444" y="2618"/>
                    <a:pt x="1776" y="2618"/>
                  </a:cubicBezTo>
                  <a:cubicBezTo>
                    <a:pt x="2452" y="2618"/>
                    <a:pt x="3097"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47" name="Google Shape;1153;p16">
              <a:extLst>
                <a:ext uri="{FF2B5EF4-FFF2-40B4-BE49-F238E27FC236}">
                  <a16:creationId xmlns:a16="http://schemas.microsoft.com/office/drawing/2014/main" id="{094A1487-F4EB-4D0C-5CEF-E29798F8412B}"/>
                </a:ext>
              </a:extLst>
            </p:cNvPr>
            <p:cNvSpPr/>
            <p:nvPr/>
          </p:nvSpPr>
          <p:spPr>
            <a:xfrm>
              <a:off x="3901151" y="4338055"/>
              <a:ext cx="119838" cy="101232"/>
            </a:xfrm>
            <a:custGeom>
              <a:avLst/>
              <a:gdLst/>
              <a:ahLst/>
              <a:cxnLst/>
              <a:rect l="l" t="t" r="r" b="b"/>
              <a:pathLst>
                <a:path w="3098" h="2617" extrusionOk="0">
                  <a:moveTo>
                    <a:pt x="1757" y="1"/>
                  </a:moveTo>
                  <a:cubicBezTo>
                    <a:pt x="601" y="1"/>
                    <a:pt x="1" y="1387"/>
                    <a:pt x="833" y="2219"/>
                  </a:cubicBezTo>
                  <a:cubicBezTo>
                    <a:pt x="1106" y="2493"/>
                    <a:pt x="1445"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48" name="Google Shape;1154;p16">
              <a:extLst>
                <a:ext uri="{FF2B5EF4-FFF2-40B4-BE49-F238E27FC236}">
                  <a16:creationId xmlns:a16="http://schemas.microsoft.com/office/drawing/2014/main" id="{60AAD1FE-D3F8-636D-079B-28D615617A18}"/>
                </a:ext>
              </a:extLst>
            </p:cNvPr>
            <p:cNvSpPr/>
            <p:nvPr/>
          </p:nvSpPr>
          <p:spPr>
            <a:xfrm>
              <a:off x="4042382" y="4338055"/>
              <a:ext cx="119838" cy="101232"/>
            </a:xfrm>
            <a:custGeom>
              <a:avLst/>
              <a:gdLst/>
              <a:ahLst/>
              <a:cxnLst/>
              <a:rect l="l" t="t" r="r" b="b"/>
              <a:pathLst>
                <a:path w="3098" h="2617" extrusionOk="0">
                  <a:moveTo>
                    <a:pt x="1757" y="1"/>
                  </a:moveTo>
                  <a:cubicBezTo>
                    <a:pt x="602" y="1"/>
                    <a:pt x="1" y="1387"/>
                    <a:pt x="833" y="2219"/>
                  </a:cubicBezTo>
                  <a:cubicBezTo>
                    <a:pt x="1106" y="2493"/>
                    <a:pt x="1445" y="2616"/>
                    <a:pt x="1776" y="2616"/>
                  </a:cubicBezTo>
                  <a:cubicBezTo>
                    <a:pt x="2452" y="2616"/>
                    <a:pt x="3097" y="2101"/>
                    <a:pt x="3097" y="1295"/>
                  </a:cubicBezTo>
                  <a:cubicBezTo>
                    <a:pt x="3097" y="555"/>
                    <a:pt x="2497"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49" name="Google Shape;1155;p16">
              <a:extLst>
                <a:ext uri="{FF2B5EF4-FFF2-40B4-BE49-F238E27FC236}">
                  <a16:creationId xmlns:a16="http://schemas.microsoft.com/office/drawing/2014/main" id="{0E0B0301-E2CB-EBEA-09A6-24654AD06A82}"/>
                </a:ext>
              </a:extLst>
            </p:cNvPr>
            <p:cNvSpPr/>
            <p:nvPr/>
          </p:nvSpPr>
          <p:spPr>
            <a:xfrm>
              <a:off x="4184156" y="4338016"/>
              <a:ext cx="121076" cy="102625"/>
            </a:xfrm>
            <a:custGeom>
              <a:avLst/>
              <a:gdLst/>
              <a:ahLst/>
              <a:cxnLst/>
              <a:rect l="l" t="t" r="r" b="b"/>
              <a:pathLst>
                <a:path w="3130" h="2653" extrusionOk="0">
                  <a:moveTo>
                    <a:pt x="1733" y="1"/>
                  </a:moveTo>
                  <a:cubicBezTo>
                    <a:pt x="569" y="1"/>
                    <a:pt x="0" y="1402"/>
                    <a:pt x="819" y="2266"/>
                  </a:cubicBezTo>
                  <a:cubicBezTo>
                    <a:pt x="1100" y="2533"/>
                    <a:pt x="1438" y="2652"/>
                    <a:pt x="1767" y="2652"/>
                  </a:cubicBezTo>
                  <a:cubicBezTo>
                    <a:pt x="2467" y="2652"/>
                    <a:pt x="3130" y="2113"/>
                    <a:pt x="3130" y="1296"/>
                  </a:cubicBezTo>
                  <a:cubicBezTo>
                    <a:pt x="3130" y="556"/>
                    <a:pt x="2529" y="2"/>
                    <a:pt x="1789" y="2"/>
                  </a:cubicBezTo>
                  <a:cubicBezTo>
                    <a:pt x="1770"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50" name="Google Shape;1156;p16">
              <a:extLst>
                <a:ext uri="{FF2B5EF4-FFF2-40B4-BE49-F238E27FC236}">
                  <a16:creationId xmlns:a16="http://schemas.microsoft.com/office/drawing/2014/main" id="{85797BA2-0257-6083-5A24-E52E080B8238}"/>
                </a:ext>
              </a:extLst>
            </p:cNvPr>
            <p:cNvSpPr/>
            <p:nvPr/>
          </p:nvSpPr>
          <p:spPr>
            <a:xfrm>
              <a:off x="4326664" y="4337977"/>
              <a:ext cx="119800" cy="101309"/>
            </a:xfrm>
            <a:custGeom>
              <a:avLst/>
              <a:gdLst/>
              <a:ahLst/>
              <a:cxnLst/>
              <a:rect l="l" t="t" r="r" b="b"/>
              <a:pathLst>
                <a:path w="3097" h="2619" extrusionOk="0">
                  <a:moveTo>
                    <a:pt x="1836" y="0"/>
                  </a:moveTo>
                  <a:cubicBezTo>
                    <a:pt x="1810" y="0"/>
                    <a:pt x="1783" y="1"/>
                    <a:pt x="1757" y="3"/>
                  </a:cubicBezTo>
                  <a:cubicBezTo>
                    <a:pt x="555" y="3"/>
                    <a:pt x="0" y="1389"/>
                    <a:pt x="832" y="2221"/>
                  </a:cubicBezTo>
                  <a:cubicBezTo>
                    <a:pt x="1106" y="2495"/>
                    <a:pt x="1444" y="2618"/>
                    <a:pt x="1776" y="2618"/>
                  </a:cubicBezTo>
                  <a:cubicBezTo>
                    <a:pt x="2452" y="2618"/>
                    <a:pt x="3097"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51" name="Google Shape;1157;p16">
              <a:extLst>
                <a:ext uri="{FF2B5EF4-FFF2-40B4-BE49-F238E27FC236}">
                  <a16:creationId xmlns:a16="http://schemas.microsoft.com/office/drawing/2014/main" id="{814A4CBD-F3BF-5553-5C9D-B7B6A7FB535B}"/>
                </a:ext>
              </a:extLst>
            </p:cNvPr>
            <p:cNvSpPr/>
            <p:nvPr/>
          </p:nvSpPr>
          <p:spPr>
            <a:xfrm>
              <a:off x="4467896" y="4337977"/>
              <a:ext cx="119838" cy="101309"/>
            </a:xfrm>
            <a:custGeom>
              <a:avLst/>
              <a:gdLst/>
              <a:ahLst/>
              <a:cxnLst/>
              <a:rect l="l" t="t" r="r" b="b"/>
              <a:pathLst>
                <a:path w="3098" h="2619" extrusionOk="0">
                  <a:moveTo>
                    <a:pt x="1837" y="0"/>
                  </a:moveTo>
                  <a:cubicBezTo>
                    <a:pt x="1810" y="0"/>
                    <a:pt x="1784" y="1"/>
                    <a:pt x="1757" y="3"/>
                  </a:cubicBezTo>
                  <a:cubicBezTo>
                    <a:pt x="555" y="3"/>
                    <a:pt x="1" y="1389"/>
                    <a:pt x="832" y="2221"/>
                  </a:cubicBezTo>
                  <a:cubicBezTo>
                    <a:pt x="1106" y="2495"/>
                    <a:pt x="1440" y="2618"/>
                    <a:pt x="1766" y="2618"/>
                  </a:cubicBezTo>
                  <a:cubicBezTo>
                    <a:pt x="2431" y="2618"/>
                    <a:pt x="3066" y="2103"/>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52" name="Google Shape;1158;p16">
              <a:extLst>
                <a:ext uri="{FF2B5EF4-FFF2-40B4-BE49-F238E27FC236}">
                  <a16:creationId xmlns:a16="http://schemas.microsoft.com/office/drawing/2014/main" id="{D55C5D3B-21E9-0665-20FF-A93726888BE2}"/>
                </a:ext>
              </a:extLst>
            </p:cNvPr>
            <p:cNvSpPr/>
            <p:nvPr/>
          </p:nvSpPr>
          <p:spPr>
            <a:xfrm>
              <a:off x="4609128" y="4338055"/>
              <a:ext cx="119838" cy="101232"/>
            </a:xfrm>
            <a:custGeom>
              <a:avLst/>
              <a:gdLst/>
              <a:ahLst/>
              <a:cxnLst/>
              <a:rect l="l" t="t" r="r" b="b"/>
              <a:pathLst>
                <a:path w="3098" h="2617" extrusionOk="0">
                  <a:moveTo>
                    <a:pt x="1803" y="1"/>
                  </a:moveTo>
                  <a:cubicBezTo>
                    <a:pt x="602" y="1"/>
                    <a:pt x="1" y="1387"/>
                    <a:pt x="833" y="2219"/>
                  </a:cubicBezTo>
                  <a:cubicBezTo>
                    <a:pt x="1106" y="2493"/>
                    <a:pt x="1445" y="2616"/>
                    <a:pt x="1776" y="2616"/>
                  </a:cubicBezTo>
                  <a:cubicBezTo>
                    <a:pt x="2452" y="2616"/>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53" name="Google Shape;1159;p16">
              <a:extLst>
                <a:ext uri="{FF2B5EF4-FFF2-40B4-BE49-F238E27FC236}">
                  <a16:creationId xmlns:a16="http://schemas.microsoft.com/office/drawing/2014/main" id="{61801A40-A35B-9397-7291-C131AB291F10}"/>
                </a:ext>
              </a:extLst>
            </p:cNvPr>
            <p:cNvSpPr/>
            <p:nvPr/>
          </p:nvSpPr>
          <p:spPr>
            <a:xfrm>
              <a:off x="4750359" y="4338055"/>
              <a:ext cx="119838" cy="101232"/>
            </a:xfrm>
            <a:custGeom>
              <a:avLst/>
              <a:gdLst/>
              <a:ahLst/>
              <a:cxnLst/>
              <a:rect l="l" t="t" r="r" b="b"/>
              <a:pathLst>
                <a:path w="3098" h="2617" extrusionOk="0">
                  <a:moveTo>
                    <a:pt x="1803" y="1"/>
                  </a:moveTo>
                  <a:cubicBezTo>
                    <a:pt x="602" y="1"/>
                    <a:pt x="1" y="1387"/>
                    <a:pt x="879" y="2219"/>
                  </a:cubicBezTo>
                  <a:cubicBezTo>
                    <a:pt x="1153" y="2493"/>
                    <a:pt x="1486" y="2616"/>
                    <a:pt x="1811" y="2616"/>
                  </a:cubicBezTo>
                  <a:cubicBezTo>
                    <a:pt x="2473" y="2616"/>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54" name="Google Shape;1160;p16">
              <a:extLst>
                <a:ext uri="{FF2B5EF4-FFF2-40B4-BE49-F238E27FC236}">
                  <a16:creationId xmlns:a16="http://schemas.microsoft.com/office/drawing/2014/main" id="{AD008749-A264-8A71-2512-AAA6EF61A5CC}"/>
                </a:ext>
              </a:extLst>
            </p:cNvPr>
            <p:cNvSpPr/>
            <p:nvPr/>
          </p:nvSpPr>
          <p:spPr>
            <a:xfrm>
              <a:off x="4892133" y="4338016"/>
              <a:ext cx="121076" cy="102625"/>
            </a:xfrm>
            <a:custGeom>
              <a:avLst/>
              <a:gdLst/>
              <a:ahLst/>
              <a:cxnLst/>
              <a:rect l="l" t="t" r="r" b="b"/>
              <a:pathLst>
                <a:path w="3130" h="2653" extrusionOk="0">
                  <a:moveTo>
                    <a:pt x="1733" y="1"/>
                  </a:moveTo>
                  <a:cubicBezTo>
                    <a:pt x="569" y="1"/>
                    <a:pt x="1" y="1402"/>
                    <a:pt x="865" y="2266"/>
                  </a:cubicBezTo>
                  <a:cubicBezTo>
                    <a:pt x="1131" y="2533"/>
                    <a:pt x="1459" y="2652"/>
                    <a:pt x="1782" y="2652"/>
                  </a:cubicBezTo>
                  <a:cubicBezTo>
                    <a:pt x="2467" y="2652"/>
                    <a:pt x="3130" y="2113"/>
                    <a:pt x="3130" y="1296"/>
                  </a:cubicBezTo>
                  <a:cubicBezTo>
                    <a:pt x="3130" y="556"/>
                    <a:pt x="2529" y="2"/>
                    <a:pt x="1790" y="2"/>
                  </a:cubicBezTo>
                  <a:cubicBezTo>
                    <a:pt x="1771"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55" name="Google Shape;1161;p16">
              <a:extLst>
                <a:ext uri="{FF2B5EF4-FFF2-40B4-BE49-F238E27FC236}">
                  <a16:creationId xmlns:a16="http://schemas.microsoft.com/office/drawing/2014/main" id="{E4E94830-547F-B416-9C86-C5035C4E36EB}"/>
                </a:ext>
              </a:extLst>
            </p:cNvPr>
            <p:cNvSpPr/>
            <p:nvPr/>
          </p:nvSpPr>
          <p:spPr>
            <a:xfrm>
              <a:off x="5034641" y="4337977"/>
              <a:ext cx="119800" cy="101309"/>
            </a:xfrm>
            <a:custGeom>
              <a:avLst/>
              <a:gdLst/>
              <a:ahLst/>
              <a:cxnLst/>
              <a:rect l="l" t="t" r="r" b="b"/>
              <a:pathLst>
                <a:path w="3097" h="2619" extrusionOk="0">
                  <a:moveTo>
                    <a:pt x="1837" y="0"/>
                  </a:moveTo>
                  <a:cubicBezTo>
                    <a:pt x="1810" y="0"/>
                    <a:pt x="1783" y="1"/>
                    <a:pt x="1757" y="3"/>
                  </a:cubicBezTo>
                  <a:cubicBezTo>
                    <a:pt x="601" y="3"/>
                    <a:pt x="0" y="1389"/>
                    <a:pt x="832" y="2221"/>
                  </a:cubicBezTo>
                  <a:cubicBezTo>
                    <a:pt x="1106" y="2495"/>
                    <a:pt x="1444" y="2618"/>
                    <a:pt x="1776" y="2618"/>
                  </a:cubicBezTo>
                  <a:cubicBezTo>
                    <a:pt x="2452" y="2618"/>
                    <a:pt x="3097" y="2103"/>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56" name="Google Shape;1162;p16">
              <a:extLst>
                <a:ext uri="{FF2B5EF4-FFF2-40B4-BE49-F238E27FC236}">
                  <a16:creationId xmlns:a16="http://schemas.microsoft.com/office/drawing/2014/main" id="{A180DB3C-3B24-79D5-E47D-88B13BC1A47B}"/>
                </a:ext>
              </a:extLst>
            </p:cNvPr>
            <p:cNvSpPr/>
            <p:nvPr/>
          </p:nvSpPr>
          <p:spPr>
            <a:xfrm>
              <a:off x="5175873" y="4337977"/>
              <a:ext cx="119838" cy="101309"/>
            </a:xfrm>
            <a:custGeom>
              <a:avLst/>
              <a:gdLst/>
              <a:ahLst/>
              <a:cxnLst/>
              <a:rect l="l" t="t" r="r" b="b"/>
              <a:pathLst>
                <a:path w="3098" h="2619" extrusionOk="0">
                  <a:moveTo>
                    <a:pt x="1837" y="0"/>
                  </a:moveTo>
                  <a:cubicBezTo>
                    <a:pt x="1810" y="0"/>
                    <a:pt x="1784" y="1"/>
                    <a:pt x="1757" y="3"/>
                  </a:cubicBezTo>
                  <a:cubicBezTo>
                    <a:pt x="601" y="3"/>
                    <a:pt x="1" y="1389"/>
                    <a:pt x="833" y="2221"/>
                  </a:cubicBezTo>
                  <a:cubicBezTo>
                    <a:pt x="1106" y="2495"/>
                    <a:pt x="1445" y="2618"/>
                    <a:pt x="1776" y="2618"/>
                  </a:cubicBezTo>
                  <a:cubicBezTo>
                    <a:pt x="2452" y="2618"/>
                    <a:pt x="3097" y="2103"/>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57" name="Google Shape;1163;p16">
              <a:extLst>
                <a:ext uri="{FF2B5EF4-FFF2-40B4-BE49-F238E27FC236}">
                  <a16:creationId xmlns:a16="http://schemas.microsoft.com/office/drawing/2014/main" id="{9CBC441F-C48D-1E37-2D6B-84CF604A3BC7}"/>
                </a:ext>
              </a:extLst>
            </p:cNvPr>
            <p:cNvSpPr/>
            <p:nvPr/>
          </p:nvSpPr>
          <p:spPr>
            <a:xfrm>
              <a:off x="5317105" y="4338055"/>
              <a:ext cx="119838" cy="101232"/>
            </a:xfrm>
            <a:custGeom>
              <a:avLst/>
              <a:gdLst/>
              <a:ahLst/>
              <a:cxnLst/>
              <a:rect l="l" t="t" r="r" b="b"/>
              <a:pathLst>
                <a:path w="3098" h="2617" extrusionOk="0">
                  <a:moveTo>
                    <a:pt x="1803" y="1"/>
                  </a:moveTo>
                  <a:cubicBezTo>
                    <a:pt x="602" y="1"/>
                    <a:pt x="1" y="1387"/>
                    <a:pt x="833" y="2219"/>
                  </a:cubicBezTo>
                  <a:cubicBezTo>
                    <a:pt x="1106" y="2493"/>
                    <a:pt x="1445" y="2616"/>
                    <a:pt x="1776" y="2616"/>
                  </a:cubicBezTo>
                  <a:cubicBezTo>
                    <a:pt x="2452" y="2616"/>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58" name="Google Shape;1164;p16">
              <a:extLst>
                <a:ext uri="{FF2B5EF4-FFF2-40B4-BE49-F238E27FC236}">
                  <a16:creationId xmlns:a16="http://schemas.microsoft.com/office/drawing/2014/main" id="{97BC9DAE-0569-02C2-D949-D468C05394E5}"/>
                </a:ext>
              </a:extLst>
            </p:cNvPr>
            <p:cNvSpPr/>
            <p:nvPr/>
          </p:nvSpPr>
          <p:spPr>
            <a:xfrm>
              <a:off x="5460154" y="4338055"/>
              <a:ext cx="119800" cy="101232"/>
            </a:xfrm>
            <a:custGeom>
              <a:avLst/>
              <a:gdLst/>
              <a:ahLst/>
              <a:cxnLst/>
              <a:rect l="l" t="t" r="r" b="b"/>
              <a:pathLst>
                <a:path w="3097" h="2617" extrusionOk="0">
                  <a:moveTo>
                    <a:pt x="1756" y="1"/>
                  </a:moveTo>
                  <a:cubicBezTo>
                    <a:pt x="555" y="1"/>
                    <a:pt x="0" y="1387"/>
                    <a:pt x="832" y="2219"/>
                  </a:cubicBezTo>
                  <a:cubicBezTo>
                    <a:pt x="1106" y="2493"/>
                    <a:pt x="1439" y="2616"/>
                    <a:pt x="1765" y="2616"/>
                  </a:cubicBezTo>
                  <a:cubicBezTo>
                    <a:pt x="2431" y="2616"/>
                    <a:pt x="3066" y="2101"/>
                    <a:pt x="3097" y="1295"/>
                  </a:cubicBezTo>
                  <a:cubicBezTo>
                    <a:pt x="3097"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59" name="Google Shape;1165;p16">
              <a:extLst>
                <a:ext uri="{FF2B5EF4-FFF2-40B4-BE49-F238E27FC236}">
                  <a16:creationId xmlns:a16="http://schemas.microsoft.com/office/drawing/2014/main" id="{8518A15B-C593-D3C6-BB06-A157D2824CFF}"/>
                </a:ext>
              </a:extLst>
            </p:cNvPr>
            <p:cNvSpPr/>
            <p:nvPr/>
          </p:nvSpPr>
          <p:spPr>
            <a:xfrm>
              <a:off x="5601889" y="4338016"/>
              <a:ext cx="119297" cy="102625"/>
            </a:xfrm>
            <a:custGeom>
              <a:avLst/>
              <a:gdLst/>
              <a:ahLst/>
              <a:cxnLst/>
              <a:rect l="l" t="t" r="r" b="b"/>
              <a:pathLst>
                <a:path w="3084" h="2653" extrusionOk="0">
                  <a:moveTo>
                    <a:pt x="1687" y="1"/>
                  </a:moveTo>
                  <a:cubicBezTo>
                    <a:pt x="525" y="1"/>
                    <a:pt x="1" y="1402"/>
                    <a:pt x="819" y="2266"/>
                  </a:cubicBezTo>
                  <a:cubicBezTo>
                    <a:pt x="1086" y="2533"/>
                    <a:pt x="1413" y="2652"/>
                    <a:pt x="1736" y="2652"/>
                  </a:cubicBezTo>
                  <a:cubicBezTo>
                    <a:pt x="2422" y="2652"/>
                    <a:pt x="3084" y="2113"/>
                    <a:pt x="3084" y="1296"/>
                  </a:cubicBezTo>
                  <a:cubicBezTo>
                    <a:pt x="3084" y="556"/>
                    <a:pt x="2483" y="2"/>
                    <a:pt x="1744" y="2"/>
                  </a:cubicBezTo>
                  <a:cubicBezTo>
                    <a:pt x="1725" y="1"/>
                    <a:pt x="1706" y="1"/>
                    <a:pt x="168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60" name="Google Shape;1166;p16">
              <a:extLst>
                <a:ext uri="{FF2B5EF4-FFF2-40B4-BE49-F238E27FC236}">
                  <a16:creationId xmlns:a16="http://schemas.microsoft.com/office/drawing/2014/main" id="{7EA9CCC5-4EB4-4D48-EBCC-5443F54AB87F}"/>
                </a:ext>
              </a:extLst>
            </p:cNvPr>
            <p:cNvSpPr/>
            <p:nvPr/>
          </p:nvSpPr>
          <p:spPr>
            <a:xfrm>
              <a:off x="5742618" y="4337977"/>
              <a:ext cx="119838" cy="101309"/>
            </a:xfrm>
            <a:custGeom>
              <a:avLst/>
              <a:gdLst/>
              <a:ahLst/>
              <a:cxnLst/>
              <a:rect l="l" t="t" r="r" b="b"/>
              <a:pathLst>
                <a:path w="3098" h="2619" extrusionOk="0">
                  <a:moveTo>
                    <a:pt x="1837" y="0"/>
                  </a:moveTo>
                  <a:cubicBezTo>
                    <a:pt x="1810" y="0"/>
                    <a:pt x="1784" y="1"/>
                    <a:pt x="1757" y="3"/>
                  </a:cubicBezTo>
                  <a:cubicBezTo>
                    <a:pt x="601" y="3"/>
                    <a:pt x="1" y="1389"/>
                    <a:pt x="832" y="2221"/>
                  </a:cubicBezTo>
                  <a:cubicBezTo>
                    <a:pt x="1106" y="2495"/>
                    <a:pt x="1445" y="2618"/>
                    <a:pt x="1776" y="2618"/>
                  </a:cubicBezTo>
                  <a:cubicBezTo>
                    <a:pt x="2452" y="2618"/>
                    <a:pt x="3097" y="2103"/>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61" name="Google Shape;1167;p16">
              <a:extLst>
                <a:ext uri="{FF2B5EF4-FFF2-40B4-BE49-F238E27FC236}">
                  <a16:creationId xmlns:a16="http://schemas.microsoft.com/office/drawing/2014/main" id="{F0DF25A4-71E9-C917-393C-A4933271776A}"/>
                </a:ext>
              </a:extLst>
            </p:cNvPr>
            <p:cNvSpPr/>
            <p:nvPr/>
          </p:nvSpPr>
          <p:spPr>
            <a:xfrm>
              <a:off x="5883850" y="4337977"/>
              <a:ext cx="119838" cy="101309"/>
            </a:xfrm>
            <a:custGeom>
              <a:avLst/>
              <a:gdLst/>
              <a:ahLst/>
              <a:cxnLst/>
              <a:rect l="l" t="t" r="r" b="b"/>
              <a:pathLst>
                <a:path w="3098" h="2619" extrusionOk="0">
                  <a:moveTo>
                    <a:pt x="1878" y="0"/>
                  </a:moveTo>
                  <a:cubicBezTo>
                    <a:pt x="1853" y="0"/>
                    <a:pt x="1828" y="1"/>
                    <a:pt x="1803" y="3"/>
                  </a:cubicBezTo>
                  <a:cubicBezTo>
                    <a:pt x="602" y="3"/>
                    <a:pt x="1" y="1389"/>
                    <a:pt x="833" y="2221"/>
                  </a:cubicBezTo>
                  <a:cubicBezTo>
                    <a:pt x="1106" y="2495"/>
                    <a:pt x="1445" y="2618"/>
                    <a:pt x="1776" y="2618"/>
                  </a:cubicBezTo>
                  <a:cubicBezTo>
                    <a:pt x="2452" y="2618"/>
                    <a:pt x="3097" y="2103"/>
                    <a:pt x="3097" y="1297"/>
                  </a:cubicBezTo>
                  <a:cubicBezTo>
                    <a:pt x="3097" y="584"/>
                    <a:pt x="2539" y="0"/>
                    <a:pt x="18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62" name="Google Shape;1168;p16">
              <a:extLst>
                <a:ext uri="{FF2B5EF4-FFF2-40B4-BE49-F238E27FC236}">
                  <a16:creationId xmlns:a16="http://schemas.microsoft.com/office/drawing/2014/main" id="{C5A61579-878B-25E0-66A1-085EC1BFF260}"/>
                </a:ext>
              </a:extLst>
            </p:cNvPr>
            <p:cNvSpPr/>
            <p:nvPr/>
          </p:nvSpPr>
          <p:spPr>
            <a:xfrm>
              <a:off x="6025081" y="4338055"/>
              <a:ext cx="119838" cy="101232"/>
            </a:xfrm>
            <a:custGeom>
              <a:avLst/>
              <a:gdLst/>
              <a:ahLst/>
              <a:cxnLst/>
              <a:rect l="l" t="t" r="r" b="b"/>
              <a:pathLst>
                <a:path w="3098" h="2617" extrusionOk="0">
                  <a:moveTo>
                    <a:pt x="1803" y="1"/>
                  </a:moveTo>
                  <a:cubicBezTo>
                    <a:pt x="602" y="1"/>
                    <a:pt x="1" y="1387"/>
                    <a:pt x="879" y="2219"/>
                  </a:cubicBezTo>
                  <a:cubicBezTo>
                    <a:pt x="1153" y="2493"/>
                    <a:pt x="1486" y="2616"/>
                    <a:pt x="1811" y="2616"/>
                  </a:cubicBezTo>
                  <a:cubicBezTo>
                    <a:pt x="2473" y="2616"/>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63" name="Google Shape;1169;p16">
              <a:extLst>
                <a:ext uri="{FF2B5EF4-FFF2-40B4-BE49-F238E27FC236}">
                  <a16:creationId xmlns:a16="http://schemas.microsoft.com/office/drawing/2014/main" id="{4FB1FEA7-C46D-807A-F623-B77E27A0E1DF}"/>
                </a:ext>
              </a:extLst>
            </p:cNvPr>
            <p:cNvSpPr/>
            <p:nvPr/>
          </p:nvSpPr>
          <p:spPr>
            <a:xfrm>
              <a:off x="6168131" y="4338055"/>
              <a:ext cx="119800" cy="101232"/>
            </a:xfrm>
            <a:custGeom>
              <a:avLst/>
              <a:gdLst/>
              <a:ahLst/>
              <a:cxnLst/>
              <a:rect l="l" t="t" r="r" b="b"/>
              <a:pathLst>
                <a:path w="3097" h="2617" extrusionOk="0">
                  <a:moveTo>
                    <a:pt x="1757" y="1"/>
                  </a:moveTo>
                  <a:cubicBezTo>
                    <a:pt x="555" y="1"/>
                    <a:pt x="0" y="1387"/>
                    <a:pt x="832" y="2219"/>
                  </a:cubicBezTo>
                  <a:cubicBezTo>
                    <a:pt x="1106" y="2493"/>
                    <a:pt x="1444" y="2616"/>
                    <a:pt x="1775" y="2616"/>
                  </a:cubicBezTo>
                  <a:cubicBezTo>
                    <a:pt x="2451"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64" name="Google Shape;1170;p16">
              <a:extLst>
                <a:ext uri="{FF2B5EF4-FFF2-40B4-BE49-F238E27FC236}">
                  <a16:creationId xmlns:a16="http://schemas.microsoft.com/office/drawing/2014/main" id="{D9D9DE3A-21CD-FF20-1AE0-B7006B036820}"/>
                </a:ext>
              </a:extLst>
            </p:cNvPr>
            <p:cNvSpPr/>
            <p:nvPr/>
          </p:nvSpPr>
          <p:spPr>
            <a:xfrm>
              <a:off x="6309866" y="4338016"/>
              <a:ext cx="119336" cy="102625"/>
            </a:xfrm>
            <a:custGeom>
              <a:avLst/>
              <a:gdLst/>
              <a:ahLst/>
              <a:cxnLst/>
              <a:rect l="l" t="t" r="r" b="b"/>
              <a:pathLst>
                <a:path w="3085" h="2653" extrusionOk="0">
                  <a:moveTo>
                    <a:pt x="1689" y="1"/>
                  </a:moveTo>
                  <a:cubicBezTo>
                    <a:pt x="570" y="1"/>
                    <a:pt x="1" y="1402"/>
                    <a:pt x="819" y="2266"/>
                  </a:cubicBezTo>
                  <a:cubicBezTo>
                    <a:pt x="1086" y="2533"/>
                    <a:pt x="1413" y="2652"/>
                    <a:pt x="1736" y="2652"/>
                  </a:cubicBezTo>
                  <a:cubicBezTo>
                    <a:pt x="2422" y="2652"/>
                    <a:pt x="3084" y="2113"/>
                    <a:pt x="3084" y="1296"/>
                  </a:cubicBezTo>
                  <a:cubicBezTo>
                    <a:pt x="3084" y="556"/>
                    <a:pt x="2483" y="2"/>
                    <a:pt x="1744" y="2"/>
                  </a:cubicBezTo>
                  <a:cubicBezTo>
                    <a:pt x="1725" y="1"/>
                    <a:pt x="1707" y="1"/>
                    <a:pt x="168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65" name="Google Shape;1171;p16">
              <a:extLst>
                <a:ext uri="{FF2B5EF4-FFF2-40B4-BE49-F238E27FC236}">
                  <a16:creationId xmlns:a16="http://schemas.microsoft.com/office/drawing/2014/main" id="{D8ABA88E-8CFF-0A13-A065-C2B89ED575FE}"/>
                </a:ext>
              </a:extLst>
            </p:cNvPr>
            <p:cNvSpPr/>
            <p:nvPr/>
          </p:nvSpPr>
          <p:spPr>
            <a:xfrm>
              <a:off x="6450595" y="4337977"/>
              <a:ext cx="119838" cy="101309"/>
            </a:xfrm>
            <a:custGeom>
              <a:avLst/>
              <a:gdLst/>
              <a:ahLst/>
              <a:cxnLst/>
              <a:rect l="l" t="t" r="r" b="b"/>
              <a:pathLst>
                <a:path w="3098" h="2619" extrusionOk="0">
                  <a:moveTo>
                    <a:pt x="1837" y="0"/>
                  </a:moveTo>
                  <a:cubicBezTo>
                    <a:pt x="1810" y="0"/>
                    <a:pt x="1784" y="1"/>
                    <a:pt x="1757" y="3"/>
                  </a:cubicBezTo>
                  <a:cubicBezTo>
                    <a:pt x="601" y="3"/>
                    <a:pt x="1" y="1389"/>
                    <a:pt x="833" y="2221"/>
                  </a:cubicBezTo>
                  <a:cubicBezTo>
                    <a:pt x="1106" y="2495"/>
                    <a:pt x="1445" y="2618"/>
                    <a:pt x="1776" y="2618"/>
                  </a:cubicBezTo>
                  <a:cubicBezTo>
                    <a:pt x="2452" y="2618"/>
                    <a:pt x="3097" y="2103"/>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66" name="Google Shape;1172;p16">
              <a:extLst>
                <a:ext uri="{FF2B5EF4-FFF2-40B4-BE49-F238E27FC236}">
                  <a16:creationId xmlns:a16="http://schemas.microsoft.com/office/drawing/2014/main" id="{8E1D0849-E108-7A47-D90D-1EE93ECD38C6}"/>
                </a:ext>
              </a:extLst>
            </p:cNvPr>
            <p:cNvSpPr/>
            <p:nvPr/>
          </p:nvSpPr>
          <p:spPr>
            <a:xfrm>
              <a:off x="6591827" y="4337977"/>
              <a:ext cx="119838" cy="101309"/>
            </a:xfrm>
            <a:custGeom>
              <a:avLst/>
              <a:gdLst/>
              <a:ahLst/>
              <a:cxnLst/>
              <a:rect l="l" t="t" r="r" b="b"/>
              <a:pathLst>
                <a:path w="3098" h="2619" extrusionOk="0">
                  <a:moveTo>
                    <a:pt x="1878" y="0"/>
                  </a:moveTo>
                  <a:cubicBezTo>
                    <a:pt x="1853" y="0"/>
                    <a:pt x="1828" y="1"/>
                    <a:pt x="1803" y="3"/>
                  </a:cubicBezTo>
                  <a:cubicBezTo>
                    <a:pt x="602" y="3"/>
                    <a:pt x="1" y="1389"/>
                    <a:pt x="833" y="2221"/>
                  </a:cubicBezTo>
                  <a:cubicBezTo>
                    <a:pt x="1106" y="2495"/>
                    <a:pt x="1445" y="2618"/>
                    <a:pt x="1776" y="2618"/>
                  </a:cubicBezTo>
                  <a:cubicBezTo>
                    <a:pt x="2452" y="2618"/>
                    <a:pt x="3097" y="2103"/>
                    <a:pt x="3097" y="1297"/>
                  </a:cubicBezTo>
                  <a:cubicBezTo>
                    <a:pt x="3097" y="584"/>
                    <a:pt x="2539" y="0"/>
                    <a:pt x="18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67" name="Google Shape;1173;p16">
              <a:extLst>
                <a:ext uri="{FF2B5EF4-FFF2-40B4-BE49-F238E27FC236}">
                  <a16:creationId xmlns:a16="http://schemas.microsoft.com/office/drawing/2014/main" id="{1622737D-EFD0-C55C-0575-813F68F91AB6}"/>
                </a:ext>
              </a:extLst>
            </p:cNvPr>
            <p:cNvSpPr/>
            <p:nvPr/>
          </p:nvSpPr>
          <p:spPr>
            <a:xfrm>
              <a:off x="6734876" y="4338055"/>
              <a:ext cx="119800" cy="101232"/>
            </a:xfrm>
            <a:custGeom>
              <a:avLst/>
              <a:gdLst/>
              <a:ahLst/>
              <a:cxnLst/>
              <a:rect l="l" t="t" r="r" b="b"/>
              <a:pathLst>
                <a:path w="3097" h="2617" extrusionOk="0">
                  <a:moveTo>
                    <a:pt x="1756" y="1"/>
                  </a:moveTo>
                  <a:cubicBezTo>
                    <a:pt x="555" y="1"/>
                    <a:pt x="0" y="1387"/>
                    <a:pt x="832" y="2219"/>
                  </a:cubicBezTo>
                  <a:cubicBezTo>
                    <a:pt x="1106" y="2493"/>
                    <a:pt x="1439" y="2616"/>
                    <a:pt x="1765" y="2616"/>
                  </a:cubicBezTo>
                  <a:cubicBezTo>
                    <a:pt x="2431" y="2616"/>
                    <a:pt x="3066" y="2101"/>
                    <a:pt x="3097" y="1295"/>
                  </a:cubicBezTo>
                  <a:cubicBezTo>
                    <a:pt x="3051"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68" name="Google Shape;1174;p16">
              <a:extLst>
                <a:ext uri="{FF2B5EF4-FFF2-40B4-BE49-F238E27FC236}">
                  <a16:creationId xmlns:a16="http://schemas.microsoft.com/office/drawing/2014/main" id="{109198C0-BE82-34E3-E59B-90C829DD517F}"/>
                </a:ext>
              </a:extLst>
            </p:cNvPr>
            <p:cNvSpPr/>
            <p:nvPr/>
          </p:nvSpPr>
          <p:spPr>
            <a:xfrm>
              <a:off x="6876108" y="4338055"/>
              <a:ext cx="119800" cy="101232"/>
            </a:xfrm>
            <a:custGeom>
              <a:avLst/>
              <a:gdLst/>
              <a:ahLst/>
              <a:cxnLst/>
              <a:rect l="l" t="t" r="r" b="b"/>
              <a:pathLst>
                <a:path w="3097" h="2617" extrusionOk="0">
                  <a:moveTo>
                    <a:pt x="1757" y="1"/>
                  </a:moveTo>
                  <a:cubicBezTo>
                    <a:pt x="601" y="1"/>
                    <a:pt x="0" y="1387"/>
                    <a:pt x="832" y="2219"/>
                  </a:cubicBezTo>
                  <a:cubicBezTo>
                    <a:pt x="1106" y="2493"/>
                    <a:pt x="1444"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69" name="Google Shape;1175;p16">
              <a:extLst>
                <a:ext uri="{FF2B5EF4-FFF2-40B4-BE49-F238E27FC236}">
                  <a16:creationId xmlns:a16="http://schemas.microsoft.com/office/drawing/2014/main" id="{31A1CF32-9B53-CCD3-AA92-B20A86D898FE}"/>
                </a:ext>
              </a:extLst>
            </p:cNvPr>
            <p:cNvSpPr/>
            <p:nvPr/>
          </p:nvSpPr>
          <p:spPr>
            <a:xfrm>
              <a:off x="7017340" y="4338055"/>
              <a:ext cx="119838" cy="101232"/>
            </a:xfrm>
            <a:custGeom>
              <a:avLst/>
              <a:gdLst/>
              <a:ahLst/>
              <a:cxnLst/>
              <a:rect l="l" t="t" r="r" b="b"/>
              <a:pathLst>
                <a:path w="3098" h="2617" extrusionOk="0">
                  <a:moveTo>
                    <a:pt x="1757" y="1"/>
                  </a:moveTo>
                  <a:cubicBezTo>
                    <a:pt x="601" y="1"/>
                    <a:pt x="1" y="1387"/>
                    <a:pt x="832" y="2219"/>
                  </a:cubicBezTo>
                  <a:cubicBezTo>
                    <a:pt x="1106" y="2493"/>
                    <a:pt x="1445"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70" name="Google Shape;1176;p16">
              <a:extLst>
                <a:ext uri="{FF2B5EF4-FFF2-40B4-BE49-F238E27FC236}">
                  <a16:creationId xmlns:a16="http://schemas.microsoft.com/office/drawing/2014/main" id="{AC8D0DEB-7EC1-49B1-58E1-6268D9C4C875}"/>
                </a:ext>
              </a:extLst>
            </p:cNvPr>
            <p:cNvSpPr/>
            <p:nvPr/>
          </p:nvSpPr>
          <p:spPr>
            <a:xfrm>
              <a:off x="7158572" y="4337977"/>
              <a:ext cx="119838" cy="101309"/>
            </a:xfrm>
            <a:custGeom>
              <a:avLst/>
              <a:gdLst/>
              <a:ahLst/>
              <a:cxnLst/>
              <a:rect l="l" t="t" r="r" b="b"/>
              <a:pathLst>
                <a:path w="3098" h="2619" extrusionOk="0">
                  <a:moveTo>
                    <a:pt x="1837" y="0"/>
                  </a:moveTo>
                  <a:cubicBezTo>
                    <a:pt x="1810" y="0"/>
                    <a:pt x="1784" y="1"/>
                    <a:pt x="1757" y="3"/>
                  </a:cubicBezTo>
                  <a:cubicBezTo>
                    <a:pt x="602" y="3"/>
                    <a:pt x="1" y="1389"/>
                    <a:pt x="833" y="2221"/>
                  </a:cubicBezTo>
                  <a:cubicBezTo>
                    <a:pt x="1106" y="2495"/>
                    <a:pt x="1445" y="2618"/>
                    <a:pt x="1776" y="2618"/>
                  </a:cubicBezTo>
                  <a:cubicBezTo>
                    <a:pt x="2452" y="2618"/>
                    <a:pt x="3097" y="2103"/>
                    <a:pt x="3097" y="1297"/>
                  </a:cubicBezTo>
                  <a:cubicBezTo>
                    <a:pt x="3097" y="584"/>
                    <a:pt x="2539" y="0"/>
                    <a:pt x="18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71" name="Google Shape;1177;p16">
              <a:extLst>
                <a:ext uri="{FF2B5EF4-FFF2-40B4-BE49-F238E27FC236}">
                  <a16:creationId xmlns:a16="http://schemas.microsoft.com/office/drawing/2014/main" id="{BCF65783-C990-FD26-CA1A-62E4DD997213}"/>
                </a:ext>
              </a:extLst>
            </p:cNvPr>
            <p:cNvSpPr/>
            <p:nvPr/>
          </p:nvSpPr>
          <p:spPr>
            <a:xfrm>
              <a:off x="7299804" y="4337977"/>
              <a:ext cx="119838" cy="101309"/>
            </a:xfrm>
            <a:custGeom>
              <a:avLst/>
              <a:gdLst/>
              <a:ahLst/>
              <a:cxnLst/>
              <a:rect l="l" t="t" r="r" b="b"/>
              <a:pathLst>
                <a:path w="3098" h="2619" extrusionOk="0">
                  <a:moveTo>
                    <a:pt x="1883" y="0"/>
                  </a:moveTo>
                  <a:cubicBezTo>
                    <a:pt x="1857" y="0"/>
                    <a:pt x="1830" y="1"/>
                    <a:pt x="1803" y="3"/>
                  </a:cubicBezTo>
                  <a:cubicBezTo>
                    <a:pt x="602" y="3"/>
                    <a:pt x="1" y="1389"/>
                    <a:pt x="879" y="2221"/>
                  </a:cubicBezTo>
                  <a:cubicBezTo>
                    <a:pt x="1153" y="2495"/>
                    <a:pt x="1486" y="2618"/>
                    <a:pt x="1811" y="2618"/>
                  </a:cubicBezTo>
                  <a:cubicBezTo>
                    <a:pt x="2473" y="2618"/>
                    <a:pt x="3097" y="2103"/>
                    <a:pt x="3097" y="1297"/>
                  </a:cubicBezTo>
                  <a:cubicBezTo>
                    <a:pt x="3097" y="584"/>
                    <a:pt x="2582" y="0"/>
                    <a:pt x="188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72" name="Google Shape;1178;p16">
              <a:extLst>
                <a:ext uri="{FF2B5EF4-FFF2-40B4-BE49-F238E27FC236}">
                  <a16:creationId xmlns:a16="http://schemas.microsoft.com/office/drawing/2014/main" id="{03277D95-DE9B-F8D9-9BE4-8D76D000FD9A}"/>
                </a:ext>
              </a:extLst>
            </p:cNvPr>
            <p:cNvSpPr/>
            <p:nvPr/>
          </p:nvSpPr>
          <p:spPr>
            <a:xfrm>
              <a:off x="7442853" y="4338055"/>
              <a:ext cx="119800" cy="101232"/>
            </a:xfrm>
            <a:custGeom>
              <a:avLst/>
              <a:gdLst/>
              <a:ahLst/>
              <a:cxnLst/>
              <a:rect l="l" t="t" r="r" b="b"/>
              <a:pathLst>
                <a:path w="3097" h="2617" extrusionOk="0">
                  <a:moveTo>
                    <a:pt x="1757" y="1"/>
                  </a:moveTo>
                  <a:cubicBezTo>
                    <a:pt x="555" y="1"/>
                    <a:pt x="0" y="1387"/>
                    <a:pt x="832" y="2219"/>
                  </a:cubicBezTo>
                  <a:cubicBezTo>
                    <a:pt x="1106" y="2493"/>
                    <a:pt x="1444" y="2616"/>
                    <a:pt x="1775" y="2616"/>
                  </a:cubicBezTo>
                  <a:cubicBezTo>
                    <a:pt x="2451"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73" name="Google Shape;1179;p16">
              <a:extLst>
                <a:ext uri="{FF2B5EF4-FFF2-40B4-BE49-F238E27FC236}">
                  <a16:creationId xmlns:a16="http://schemas.microsoft.com/office/drawing/2014/main" id="{D6BF04E3-9569-B2BE-5128-996902265141}"/>
                </a:ext>
              </a:extLst>
            </p:cNvPr>
            <p:cNvSpPr/>
            <p:nvPr/>
          </p:nvSpPr>
          <p:spPr>
            <a:xfrm>
              <a:off x="3759919" y="4479286"/>
              <a:ext cx="119800" cy="102586"/>
            </a:xfrm>
            <a:custGeom>
              <a:avLst/>
              <a:gdLst/>
              <a:ahLst/>
              <a:cxnLst/>
              <a:rect l="l" t="t" r="r" b="b"/>
              <a:pathLst>
                <a:path w="3097"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74" name="Google Shape;1180;p16">
              <a:extLst>
                <a:ext uri="{FF2B5EF4-FFF2-40B4-BE49-F238E27FC236}">
                  <a16:creationId xmlns:a16="http://schemas.microsoft.com/office/drawing/2014/main" id="{353A2CE3-01C8-3DD9-5782-E082E231FEA1}"/>
                </a:ext>
              </a:extLst>
            </p:cNvPr>
            <p:cNvSpPr/>
            <p:nvPr/>
          </p:nvSpPr>
          <p:spPr>
            <a:xfrm>
              <a:off x="3901151" y="4479286"/>
              <a:ext cx="119838" cy="102586"/>
            </a:xfrm>
            <a:custGeom>
              <a:avLst/>
              <a:gdLst/>
              <a:ahLst/>
              <a:cxnLst/>
              <a:rect l="l" t="t" r="r" b="b"/>
              <a:pathLst>
                <a:path w="3098" h="2652" extrusionOk="0">
                  <a:moveTo>
                    <a:pt x="1757" y="1"/>
                  </a:moveTo>
                  <a:cubicBezTo>
                    <a:pt x="601" y="1"/>
                    <a:pt x="1" y="1434"/>
                    <a:pt x="833"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75" name="Google Shape;1181;p16">
              <a:extLst>
                <a:ext uri="{FF2B5EF4-FFF2-40B4-BE49-F238E27FC236}">
                  <a16:creationId xmlns:a16="http://schemas.microsoft.com/office/drawing/2014/main" id="{21CAFDD2-ED63-2447-7837-8C3455B2A2CF}"/>
                </a:ext>
              </a:extLst>
            </p:cNvPr>
            <p:cNvSpPr/>
            <p:nvPr/>
          </p:nvSpPr>
          <p:spPr>
            <a:xfrm>
              <a:off x="4042382" y="4479286"/>
              <a:ext cx="119838" cy="102586"/>
            </a:xfrm>
            <a:custGeom>
              <a:avLst/>
              <a:gdLst/>
              <a:ahLst/>
              <a:cxnLst/>
              <a:rect l="l" t="t" r="r" b="b"/>
              <a:pathLst>
                <a:path w="3098" h="2652" extrusionOk="0">
                  <a:moveTo>
                    <a:pt x="1757" y="1"/>
                  </a:moveTo>
                  <a:cubicBezTo>
                    <a:pt x="602" y="1"/>
                    <a:pt x="1" y="1434"/>
                    <a:pt x="833" y="2266"/>
                  </a:cubicBezTo>
                  <a:cubicBezTo>
                    <a:pt x="1099" y="2532"/>
                    <a:pt x="1427" y="2651"/>
                    <a:pt x="1749" y="2651"/>
                  </a:cubicBezTo>
                  <a:cubicBezTo>
                    <a:pt x="2435" y="2651"/>
                    <a:pt x="3097" y="2112"/>
                    <a:pt x="3097" y="1295"/>
                  </a:cubicBezTo>
                  <a:cubicBezTo>
                    <a:pt x="3097" y="602"/>
                    <a:pt x="2497"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76" name="Google Shape;1182;p16">
              <a:extLst>
                <a:ext uri="{FF2B5EF4-FFF2-40B4-BE49-F238E27FC236}">
                  <a16:creationId xmlns:a16="http://schemas.microsoft.com/office/drawing/2014/main" id="{6289F193-49D6-EFD3-58A5-582ADD0EA59A}"/>
                </a:ext>
              </a:extLst>
            </p:cNvPr>
            <p:cNvSpPr/>
            <p:nvPr/>
          </p:nvSpPr>
          <p:spPr>
            <a:xfrm>
              <a:off x="4183614" y="4479286"/>
              <a:ext cx="121618" cy="102586"/>
            </a:xfrm>
            <a:custGeom>
              <a:avLst/>
              <a:gdLst/>
              <a:ahLst/>
              <a:cxnLst/>
              <a:rect l="l" t="t" r="r" b="b"/>
              <a:pathLst>
                <a:path w="3144" h="2652" extrusionOk="0">
                  <a:moveTo>
                    <a:pt x="1803" y="1"/>
                  </a:moveTo>
                  <a:cubicBezTo>
                    <a:pt x="602" y="1"/>
                    <a:pt x="1" y="1434"/>
                    <a:pt x="833" y="2266"/>
                  </a:cubicBezTo>
                  <a:cubicBezTo>
                    <a:pt x="1114" y="2532"/>
                    <a:pt x="1452" y="2651"/>
                    <a:pt x="1781" y="2651"/>
                  </a:cubicBezTo>
                  <a:cubicBezTo>
                    <a:pt x="2481" y="2651"/>
                    <a:pt x="3144" y="2112"/>
                    <a:pt x="3144" y="1295"/>
                  </a:cubicBezTo>
                  <a:cubicBezTo>
                    <a:pt x="3144"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77" name="Google Shape;1183;p16">
              <a:extLst>
                <a:ext uri="{FF2B5EF4-FFF2-40B4-BE49-F238E27FC236}">
                  <a16:creationId xmlns:a16="http://schemas.microsoft.com/office/drawing/2014/main" id="{03C22ECC-19C9-95C7-953F-9C094AB58A49}"/>
                </a:ext>
              </a:extLst>
            </p:cNvPr>
            <p:cNvSpPr/>
            <p:nvPr/>
          </p:nvSpPr>
          <p:spPr>
            <a:xfrm>
              <a:off x="4326664" y="4479286"/>
              <a:ext cx="119800" cy="102586"/>
            </a:xfrm>
            <a:custGeom>
              <a:avLst/>
              <a:gdLst/>
              <a:ahLst/>
              <a:cxnLst/>
              <a:rect l="l" t="t" r="r" b="b"/>
              <a:pathLst>
                <a:path w="3097" h="2652" extrusionOk="0">
                  <a:moveTo>
                    <a:pt x="1757" y="1"/>
                  </a:moveTo>
                  <a:cubicBezTo>
                    <a:pt x="555"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78" name="Google Shape;1184;p16">
              <a:extLst>
                <a:ext uri="{FF2B5EF4-FFF2-40B4-BE49-F238E27FC236}">
                  <a16:creationId xmlns:a16="http://schemas.microsoft.com/office/drawing/2014/main" id="{BE0D057F-A036-F70C-7257-339C8F54257F}"/>
                </a:ext>
              </a:extLst>
            </p:cNvPr>
            <p:cNvSpPr/>
            <p:nvPr/>
          </p:nvSpPr>
          <p:spPr>
            <a:xfrm>
              <a:off x="4467896" y="4479286"/>
              <a:ext cx="119838" cy="102586"/>
            </a:xfrm>
            <a:custGeom>
              <a:avLst/>
              <a:gdLst/>
              <a:ahLst/>
              <a:cxnLst/>
              <a:rect l="l" t="t" r="r" b="b"/>
              <a:pathLst>
                <a:path w="3098" h="2652" extrusionOk="0">
                  <a:moveTo>
                    <a:pt x="1757" y="1"/>
                  </a:moveTo>
                  <a:cubicBezTo>
                    <a:pt x="555" y="1"/>
                    <a:pt x="1" y="1434"/>
                    <a:pt x="832"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79" name="Google Shape;1185;p16">
              <a:extLst>
                <a:ext uri="{FF2B5EF4-FFF2-40B4-BE49-F238E27FC236}">
                  <a16:creationId xmlns:a16="http://schemas.microsoft.com/office/drawing/2014/main" id="{24B09B5E-BD66-0E57-8D0D-EEE3C09199E1}"/>
                </a:ext>
              </a:extLst>
            </p:cNvPr>
            <p:cNvSpPr/>
            <p:nvPr/>
          </p:nvSpPr>
          <p:spPr>
            <a:xfrm>
              <a:off x="4609128" y="4479286"/>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80" name="Google Shape;1186;p16">
              <a:extLst>
                <a:ext uri="{FF2B5EF4-FFF2-40B4-BE49-F238E27FC236}">
                  <a16:creationId xmlns:a16="http://schemas.microsoft.com/office/drawing/2014/main" id="{7DE6F575-399B-6DA9-AE90-B645CE769F3E}"/>
                </a:ext>
              </a:extLst>
            </p:cNvPr>
            <p:cNvSpPr/>
            <p:nvPr/>
          </p:nvSpPr>
          <p:spPr>
            <a:xfrm>
              <a:off x="4750359" y="4479286"/>
              <a:ext cx="119838" cy="102586"/>
            </a:xfrm>
            <a:custGeom>
              <a:avLst/>
              <a:gdLst/>
              <a:ahLst/>
              <a:cxnLst/>
              <a:rect l="l" t="t" r="r" b="b"/>
              <a:pathLst>
                <a:path w="3098" h="2652" extrusionOk="0">
                  <a:moveTo>
                    <a:pt x="1803" y="1"/>
                  </a:moveTo>
                  <a:cubicBezTo>
                    <a:pt x="602" y="1"/>
                    <a:pt x="1" y="1434"/>
                    <a:pt x="879" y="2266"/>
                  </a:cubicBezTo>
                  <a:cubicBezTo>
                    <a:pt x="1145" y="2532"/>
                    <a:pt x="1468" y="2651"/>
                    <a:pt x="1785" y="2651"/>
                  </a:cubicBezTo>
                  <a:cubicBezTo>
                    <a:pt x="2456"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81" name="Google Shape;1187;p16">
              <a:extLst>
                <a:ext uri="{FF2B5EF4-FFF2-40B4-BE49-F238E27FC236}">
                  <a16:creationId xmlns:a16="http://schemas.microsoft.com/office/drawing/2014/main" id="{CDAA9227-BEA1-95D4-AEC5-D8A38B9CC068}"/>
                </a:ext>
              </a:extLst>
            </p:cNvPr>
            <p:cNvSpPr/>
            <p:nvPr/>
          </p:nvSpPr>
          <p:spPr>
            <a:xfrm>
              <a:off x="4891630" y="4479286"/>
              <a:ext cx="121579" cy="102586"/>
            </a:xfrm>
            <a:custGeom>
              <a:avLst/>
              <a:gdLst/>
              <a:ahLst/>
              <a:cxnLst/>
              <a:rect l="l" t="t" r="r" b="b"/>
              <a:pathLst>
                <a:path w="3143" h="2652" extrusionOk="0">
                  <a:moveTo>
                    <a:pt x="1803" y="1"/>
                  </a:moveTo>
                  <a:cubicBezTo>
                    <a:pt x="601" y="1"/>
                    <a:pt x="0" y="1434"/>
                    <a:pt x="878" y="2266"/>
                  </a:cubicBezTo>
                  <a:cubicBezTo>
                    <a:pt x="1144" y="2532"/>
                    <a:pt x="1472" y="2651"/>
                    <a:pt x="1795" y="2651"/>
                  </a:cubicBezTo>
                  <a:cubicBezTo>
                    <a:pt x="2480" y="2651"/>
                    <a:pt x="3143" y="2112"/>
                    <a:pt x="3143" y="1295"/>
                  </a:cubicBezTo>
                  <a:cubicBezTo>
                    <a:pt x="3143" y="602"/>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82" name="Google Shape;1188;p16">
              <a:extLst>
                <a:ext uri="{FF2B5EF4-FFF2-40B4-BE49-F238E27FC236}">
                  <a16:creationId xmlns:a16="http://schemas.microsoft.com/office/drawing/2014/main" id="{BBFC4D51-D7BE-A894-D43A-6BE47F87CC6A}"/>
                </a:ext>
              </a:extLst>
            </p:cNvPr>
            <p:cNvSpPr/>
            <p:nvPr/>
          </p:nvSpPr>
          <p:spPr>
            <a:xfrm>
              <a:off x="5034641" y="4479286"/>
              <a:ext cx="119800" cy="102586"/>
            </a:xfrm>
            <a:custGeom>
              <a:avLst/>
              <a:gdLst/>
              <a:ahLst/>
              <a:cxnLst/>
              <a:rect l="l" t="t" r="r" b="b"/>
              <a:pathLst>
                <a:path w="3097"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83" name="Google Shape;1189;p16">
              <a:extLst>
                <a:ext uri="{FF2B5EF4-FFF2-40B4-BE49-F238E27FC236}">
                  <a16:creationId xmlns:a16="http://schemas.microsoft.com/office/drawing/2014/main" id="{0C1CA032-9505-62FF-A025-F7F3B1BCE9CF}"/>
                </a:ext>
              </a:extLst>
            </p:cNvPr>
            <p:cNvSpPr/>
            <p:nvPr/>
          </p:nvSpPr>
          <p:spPr>
            <a:xfrm>
              <a:off x="5175873" y="4479286"/>
              <a:ext cx="119838" cy="102586"/>
            </a:xfrm>
            <a:custGeom>
              <a:avLst/>
              <a:gdLst/>
              <a:ahLst/>
              <a:cxnLst/>
              <a:rect l="l" t="t" r="r" b="b"/>
              <a:pathLst>
                <a:path w="3098" h="2652" extrusionOk="0">
                  <a:moveTo>
                    <a:pt x="1757" y="1"/>
                  </a:moveTo>
                  <a:cubicBezTo>
                    <a:pt x="601" y="1"/>
                    <a:pt x="1" y="1434"/>
                    <a:pt x="833"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84" name="Google Shape;1190;p16">
              <a:extLst>
                <a:ext uri="{FF2B5EF4-FFF2-40B4-BE49-F238E27FC236}">
                  <a16:creationId xmlns:a16="http://schemas.microsoft.com/office/drawing/2014/main" id="{6F150EA1-0E53-7696-7E73-83FA7BFDBE6E}"/>
                </a:ext>
              </a:extLst>
            </p:cNvPr>
            <p:cNvSpPr/>
            <p:nvPr/>
          </p:nvSpPr>
          <p:spPr>
            <a:xfrm>
              <a:off x="5317105" y="4479286"/>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85" name="Google Shape;1191;p16">
              <a:extLst>
                <a:ext uri="{FF2B5EF4-FFF2-40B4-BE49-F238E27FC236}">
                  <a16:creationId xmlns:a16="http://schemas.microsoft.com/office/drawing/2014/main" id="{746E6232-8091-127E-845B-5ADC419EE3EF}"/>
                </a:ext>
              </a:extLst>
            </p:cNvPr>
            <p:cNvSpPr/>
            <p:nvPr/>
          </p:nvSpPr>
          <p:spPr>
            <a:xfrm>
              <a:off x="5460154" y="4479286"/>
              <a:ext cx="119800" cy="102586"/>
            </a:xfrm>
            <a:custGeom>
              <a:avLst/>
              <a:gdLst/>
              <a:ahLst/>
              <a:cxnLst/>
              <a:rect l="l" t="t" r="r" b="b"/>
              <a:pathLst>
                <a:path w="3097" h="2652" extrusionOk="0">
                  <a:moveTo>
                    <a:pt x="1756" y="1"/>
                  </a:moveTo>
                  <a:cubicBezTo>
                    <a:pt x="555" y="1"/>
                    <a:pt x="0" y="1434"/>
                    <a:pt x="832" y="2266"/>
                  </a:cubicBezTo>
                  <a:cubicBezTo>
                    <a:pt x="1098" y="2532"/>
                    <a:pt x="1426" y="2651"/>
                    <a:pt x="1749" y="2651"/>
                  </a:cubicBezTo>
                  <a:cubicBezTo>
                    <a:pt x="2434" y="2651"/>
                    <a:pt x="3097" y="2112"/>
                    <a:pt x="3097" y="1295"/>
                  </a:cubicBezTo>
                  <a:cubicBezTo>
                    <a:pt x="3097"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86" name="Google Shape;1192;p16">
              <a:extLst>
                <a:ext uri="{FF2B5EF4-FFF2-40B4-BE49-F238E27FC236}">
                  <a16:creationId xmlns:a16="http://schemas.microsoft.com/office/drawing/2014/main" id="{2CE89DB3-A3F2-9F73-1170-AAA54F58F81D}"/>
                </a:ext>
              </a:extLst>
            </p:cNvPr>
            <p:cNvSpPr/>
            <p:nvPr/>
          </p:nvSpPr>
          <p:spPr>
            <a:xfrm>
              <a:off x="5601386" y="4479286"/>
              <a:ext cx="119800" cy="102586"/>
            </a:xfrm>
            <a:custGeom>
              <a:avLst/>
              <a:gdLst/>
              <a:ahLst/>
              <a:cxnLst/>
              <a:rect l="l" t="t" r="r" b="b"/>
              <a:pathLst>
                <a:path w="3097" h="2652" extrusionOk="0">
                  <a:moveTo>
                    <a:pt x="1757" y="1"/>
                  </a:moveTo>
                  <a:cubicBezTo>
                    <a:pt x="555"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87" name="Google Shape;1193;p16">
              <a:extLst>
                <a:ext uri="{FF2B5EF4-FFF2-40B4-BE49-F238E27FC236}">
                  <a16:creationId xmlns:a16="http://schemas.microsoft.com/office/drawing/2014/main" id="{3FB6104F-A463-9AA5-E78E-8A11254A0138}"/>
                </a:ext>
              </a:extLst>
            </p:cNvPr>
            <p:cNvSpPr/>
            <p:nvPr/>
          </p:nvSpPr>
          <p:spPr>
            <a:xfrm>
              <a:off x="5742618" y="4479286"/>
              <a:ext cx="119838" cy="102586"/>
            </a:xfrm>
            <a:custGeom>
              <a:avLst/>
              <a:gdLst/>
              <a:ahLst/>
              <a:cxnLst/>
              <a:rect l="l" t="t" r="r" b="b"/>
              <a:pathLst>
                <a:path w="3098" h="2652" extrusionOk="0">
                  <a:moveTo>
                    <a:pt x="1757" y="1"/>
                  </a:moveTo>
                  <a:cubicBezTo>
                    <a:pt x="601" y="1"/>
                    <a:pt x="1" y="1434"/>
                    <a:pt x="832"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88" name="Google Shape;1194;p16">
              <a:extLst>
                <a:ext uri="{FF2B5EF4-FFF2-40B4-BE49-F238E27FC236}">
                  <a16:creationId xmlns:a16="http://schemas.microsoft.com/office/drawing/2014/main" id="{2B6717F6-F151-D2B7-9F63-1A3CDC2829F6}"/>
                </a:ext>
              </a:extLst>
            </p:cNvPr>
            <p:cNvSpPr/>
            <p:nvPr/>
          </p:nvSpPr>
          <p:spPr>
            <a:xfrm>
              <a:off x="5883850" y="4479286"/>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89" name="Google Shape;1195;p16">
              <a:extLst>
                <a:ext uri="{FF2B5EF4-FFF2-40B4-BE49-F238E27FC236}">
                  <a16:creationId xmlns:a16="http://schemas.microsoft.com/office/drawing/2014/main" id="{825692AC-3769-8C93-A64B-929F9DC5C7B0}"/>
                </a:ext>
              </a:extLst>
            </p:cNvPr>
            <p:cNvSpPr/>
            <p:nvPr/>
          </p:nvSpPr>
          <p:spPr>
            <a:xfrm>
              <a:off x="6025081" y="4479286"/>
              <a:ext cx="119838" cy="102586"/>
            </a:xfrm>
            <a:custGeom>
              <a:avLst/>
              <a:gdLst/>
              <a:ahLst/>
              <a:cxnLst/>
              <a:rect l="l" t="t" r="r" b="b"/>
              <a:pathLst>
                <a:path w="3098" h="2652" extrusionOk="0">
                  <a:moveTo>
                    <a:pt x="1803" y="1"/>
                  </a:moveTo>
                  <a:cubicBezTo>
                    <a:pt x="602" y="1"/>
                    <a:pt x="1" y="1434"/>
                    <a:pt x="879" y="2266"/>
                  </a:cubicBezTo>
                  <a:cubicBezTo>
                    <a:pt x="1145" y="2532"/>
                    <a:pt x="1468" y="2651"/>
                    <a:pt x="1785" y="2651"/>
                  </a:cubicBezTo>
                  <a:cubicBezTo>
                    <a:pt x="2456"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90" name="Google Shape;1196;p16">
              <a:extLst>
                <a:ext uri="{FF2B5EF4-FFF2-40B4-BE49-F238E27FC236}">
                  <a16:creationId xmlns:a16="http://schemas.microsoft.com/office/drawing/2014/main" id="{85827E6C-2AD5-AB2B-0F16-D2E88E4E476D}"/>
                </a:ext>
              </a:extLst>
            </p:cNvPr>
            <p:cNvSpPr/>
            <p:nvPr/>
          </p:nvSpPr>
          <p:spPr>
            <a:xfrm>
              <a:off x="6168131" y="4479286"/>
              <a:ext cx="119800" cy="102586"/>
            </a:xfrm>
            <a:custGeom>
              <a:avLst/>
              <a:gdLst/>
              <a:ahLst/>
              <a:cxnLst/>
              <a:rect l="l" t="t" r="r" b="b"/>
              <a:pathLst>
                <a:path w="3097" h="2652" extrusionOk="0">
                  <a:moveTo>
                    <a:pt x="1757" y="1"/>
                  </a:moveTo>
                  <a:cubicBezTo>
                    <a:pt x="555" y="1"/>
                    <a:pt x="0" y="1434"/>
                    <a:pt x="832" y="2266"/>
                  </a:cubicBezTo>
                  <a:cubicBezTo>
                    <a:pt x="1098" y="2532"/>
                    <a:pt x="1426" y="2651"/>
                    <a:pt x="1749" y="2651"/>
                  </a:cubicBezTo>
                  <a:cubicBezTo>
                    <a:pt x="2434"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91" name="Google Shape;1197;p16">
              <a:extLst>
                <a:ext uri="{FF2B5EF4-FFF2-40B4-BE49-F238E27FC236}">
                  <a16:creationId xmlns:a16="http://schemas.microsoft.com/office/drawing/2014/main" id="{3FE8A001-81D3-8FF1-E34B-03EF03FE92AB}"/>
                </a:ext>
              </a:extLst>
            </p:cNvPr>
            <p:cNvSpPr/>
            <p:nvPr/>
          </p:nvSpPr>
          <p:spPr>
            <a:xfrm>
              <a:off x="6309363" y="4479286"/>
              <a:ext cx="119838" cy="102586"/>
            </a:xfrm>
            <a:custGeom>
              <a:avLst/>
              <a:gdLst/>
              <a:ahLst/>
              <a:cxnLst/>
              <a:rect l="l" t="t" r="r" b="b"/>
              <a:pathLst>
                <a:path w="3098"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92" name="Google Shape;1198;p16">
              <a:extLst>
                <a:ext uri="{FF2B5EF4-FFF2-40B4-BE49-F238E27FC236}">
                  <a16:creationId xmlns:a16="http://schemas.microsoft.com/office/drawing/2014/main" id="{9753E33C-68BF-D083-5D2E-FB672F1DDADC}"/>
                </a:ext>
              </a:extLst>
            </p:cNvPr>
            <p:cNvSpPr/>
            <p:nvPr/>
          </p:nvSpPr>
          <p:spPr>
            <a:xfrm>
              <a:off x="6450595" y="4479286"/>
              <a:ext cx="119838" cy="102586"/>
            </a:xfrm>
            <a:custGeom>
              <a:avLst/>
              <a:gdLst/>
              <a:ahLst/>
              <a:cxnLst/>
              <a:rect l="l" t="t" r="r" b="b"/>
              <a:pathLst>
                <a:path w="3098" h="2652" extrusionOk="0">
                  <a:moveTo>
                    <a:pt x="1757" y="1"/>
                  </a:moveTo>
                  <a:cubicBezTo>
                    <a:pt x="601" y="1"/>
                    <a:pt x="1" y="1434"/>
                    <a:pt x="833"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93" name="Google Shape;1199;p16">
              <a:extLst>
                <a:ext uri="{FF2B5EF4-FFF2-40B4-BE49-F238E27FC236}">
                  <a16:creationId xmlns:a16="http://schemas.microsoft.com/office/drawing/2014/main" id="{C9611E5D-91C0-74C2-CB5D-85ABF553D33A}"/>
                </a:ext>
              </a:extLst>
            </p:cNvPr>
            <p:cNvSpPr/>
            <p:nvPr/>
          </p:nvSpPr>
          <p:spPr>
            <a:xfrm>
              <a:off x="6591827" y="4479286"/>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94" name="Google Shape;1200;p16">
              <a:extLst>
                <a:ext uri="{FF2B5EF4-FFF2-40B4-BE49-F238E27FC236}">
                  <a16:creationId xmlns:a16="http://schemas.microsoft.com/office/drawing/2014/main" id="{EDD052C8-00C5-8356-33E0-A2E609399372}"/>
                </a:ext>
              </a:extLst>
            </p:cNvPr>
            <p:cNvSpPr/>
            <p:nvPr/>
          </p:nvSpPr>
          <p:spPr>
            <a:xfrm>
              <a:off x="6734876" y="4479286"/>
              <a:ext cx="119800" cy="102586"/>
            </a:xfrm>
            <a:custGeom>
              <a:avLst/>
              <a:gdLst/>
              <a:ahLst/>
              <a:cxnLst/>
              <a:rect l="l" t="t" r="r" b="b"/>
              <a:pathLst>
                <a:path w="3097" h="2652" extrusionOk="0">
                  <a:moveTo>
                    <a:pt x="1756" y="1"/>
                  </a:moveTo>
                  <a:cubicBezTo>
                    <a:pt x="555" y="1"/>
                    <a:pt x="0" y="1434"/>
                    <a:pt x="832" y="2266"/>
                  </a:cubicBezTo>
                  <a:cubicBezTo>
                    <a:pt x="1098" y="2532"/>
                    <a:pt x="1426" y="2651"/>
                    <a:pt x="1749" y="2651"/>
                  </a:cubicBezTo>
                  <a:cubicBezTo>
                    <a:pt x="2434" y="2651"/>
                    <a:pt x="3097" y="2112"/>
                    <a:pt x="3097" y="1295"/>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95" name="Google Shape;1201;p16">
              <a:extLst>
                <a:ext uri="{FF2B5EF4-FFF2-40B4-BE49-F238E27FC236}">
                  <a16:creationId xmlns:a16="http://schemas.microsoft.com/office/drawing/2014/main" id="{1065FBA4-0982-A0CE-24E0-982B1A352AE7}"/>
                </a:ext>
              </a:extLst>
            </p:cNvPr>
            <p:cNvSpPr/>
            <p:nvPr/>
          </p:nvSpPr>
          <p:spPr>
            <a:xfrm>
              <a:off x="6876108" y="4479286"/>
              <a:ext cx="119800" cy="102586"/>
            </a:xfrm>
            <a:custGeom>
              <a:avLst/>
              <a:gdLst/>
              <a:ahLst/>
              <a:cxnLst/>
              <a:rect l="l" t="t" r="r" b="b"/>
              <a:pathLst>
                <a:path w="3097"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96" name="Google Shape;1202;p16">
              <a:extLst>
                <a:ext uri="{FF2B5EF4-FFF2-40B4-BE49-F238E27FC236}">
                  <a16:creationId xmlns:a16="http://schemas.microsoft.com/office/drawing/2014/main" id="{772C4DD0-17F6-890D-EA20-2B70778D781D}"/>
                </a:ext>
              </a:extLst>
            </p:cNvPr>
            <p:cNvSpPr/>
            <p:nvPr/>
          </p:nvSpPr>
          <p:spPr>
            <a:xfrm>
              <a:off x="7017340" y="4479286"/>
              <a:ext cx="119838" cy="102586"/>
            </a:xfrm>
            <a:custGeom>
              <a:avLst/>
              <a:gdLst/>
              <a:ahLst/>
              <a:cxnLst/>
              <a:rect l="l" t="t" r="r" b="b"/>
              <a:pathLst>
                <a:path w="3098" h="2652" extrusionOk="0">
                  <a:moveTo>
                    <a:pt x="1757" y="1"/>
                  </a:moveTo>
                  <a:cubicBezTo>
                    <a:pt x="601" y="1"/>
                    <a:pt x="1" y="1434"/>
                    <a:pt x="832"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97" name="Google Shape;1203;p16">
              <a:extLst>
                <a:ext uri="{FF2B5EF4-FFF2-40B4-BE49-F238E27FC236}">
                  <a16:creationId xmlns:a16="http://schemas.microsoft.com/office/drawing/2014/main" id="{FE3B308B-4911-E16B-9832-A0D1861EF5B3}"/>
                </a:ext>
              </a:extLst>
            </p:cNvPr>
            <p:cNvSpPr/>
            <p:nvPr/>
          </p:nvSpPr>
          <p:spPr>
            <a:xfrm>
              <a:off x="7158572" y="4479286"/>
              <a:ext cx="119838" cy="102586"/>
            </a:xfrm>
            <a:custGeom>
              <a:avLst/>
              <a:gdLst/>
              <a:ahLst/>
              <a:cxnLst/>
              <a:rect l="l" t="t" r="r" b="b"/>
              <a:pathLst>
                <a:path w="3098" h="2652" extrusionOk="0">
                  <a:moveTo>
                    <a:pt x="1757" y="1"/>
                  </a:moveTo>
                  <a:cubicBezTo>
                    <a:pt x="602" y="1"/>
                    <a:pt x="1" y="1434"/>
                    <a:pt x="833"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98" name="Google Shape;1204;p16">
              <a:extLst>
                <a:ext uri="{FF2B5EF4-FFF2-40B4-BE49-F238E27FC236}">
                  <a16:creationId xmlns:a16="http://schemas.microsoft.com/office/drawing/2014/main" id="{BBFE9EEA-05B7-DF0F-ABA3-37025D05AEAC}"/>
                </a:ext>
              </a:extLst>
            </p:cNvPr>
            <p:cNvSpPr/>
            <p:nvPr/>
          </p:nvSpPr>
          <p:spPr>
            <a:xfrm>
              <a:off x="7299804" y="4479286"/>
              <a:ext cx="119838" cy="102586"/>
            </a:xfrm>
            <a:custGeom>
              <a:avLst/>
              <a:gdLst/>
              <a:ahLst/>
              <a:cxnLst/>
              <a:rect l="l" t="t" r="r" b="b"/>
              <a:pathLst>
                <a:path w="3098" h="2652" extrusionOk="0">
                  <a:moveTo>
                    <a:pt x="1803" y="1"/>
                  </a:moveTo>
                  <a:cubicBezTo>
                    <a:pt x="602" y="1"/>
                    <a:pt x="1" y="1434"/>
                    <a:pt x="879" y="2266"/>
                  </a:cubicBezTo>
                  <a:cubicBezTo>
                    <a:pt x="1145" y="2532"/>
                    <a:pt x="1468" y="2651"/>
                    <a:pt x="1785" y="2651"/>
                  </a:cubicBezTo>
                  <a:cubicBezTo>
                    <a:pt x="2456"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099" name="Google Shape;1205;p16">
              <a:extLst>
                <a:ext uri="{FF2B5EF4-FFF2-40B4-BE49-F238E27FC236}">
                  <a16:creationId xmlns:a16="http://schemas.microsoft.com/office/drawing/2014/main" id="{9C0BC026-708C-2DAB-35D2-4DC53A7DB5E3}"/>
                </a:ext>
              </a:extLst>
            </p:cNvPr>
            <p:cNvSpPr/>
            <p:nvPr/>
          </p:nvSpPr>
          <p:spPr>
            <a:xfrm>
              <a:off x="3759919" y="4620557"/>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00" name="Google Shape;1206;p16">
              <a:extLst>
                <a:ext uri="{FF2B5EF4-FFF2-40B4-BE49-F238E27FC236}">
                  <a16:creationId xmlns:a16="http://schemas.microsoft.com/office/drawing/2014/main" id="{BD95B727-9345-1490-75A2-844968EEEBF3}"/>
                </a:ext>
              </a:extLst>
            </p:cNvPr>
            <p:cNvSpPr/>
            <p:nvPr/>
          </p:nvSpPr>
          <p:spPr>
            <a:xfrm>
              <a:off x="3901151" y="4620557"/>
              <a:ext cx="119838" cy="102625"/>
            </a:xfrm>
            <a:custGeom>
              <a:avLst/>
              <a:gdLst/>
              <a:ahLst/>
              <a:cxnLst/>
              <a:rect l="l" t="t" r="r" b="b"/>
              <a:pathLst>
                <a:path w="3098" h="2653" extrusionOk="0">
                  <a:moveTo>
                    <a:pt x="1757" y="0"/>
                  </a:moveTo>
                  <a:cubicBezTo>
                    <a:pt x="601" y="0"/>
                    <a:pt x="1" y="1433"/>
                    <a:pt x="833" y="2265"/>
                  </a:cubicBezTo>
                  <a:cubicBezTo>
                    <a:pt x="1100"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01" name="Google Shape;1207;p16">
              <a:extLst>
                <a:ext uri="{FF2B5EF4-FFF2-40B4-BE49-F238E27FC236}">
                  <a16:creationId xmlns:a16="http://schemas.microsoft.com/office/drawing/2014/main" id="{05ACA46D-7DA6-B359-FAA2-34BD627BC637}"/>
                </a:ext>
              </a:extLst>
            </p:cNvPr>
            <p:cNvSpPr/>
            <p:nvPr/>
          </p:nvSpPr>
          <p:spPr>
            <a:xfrm>
              <a:off x="4042382" y="4620557"/>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0"/>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02" name="Google Shape;1208;p16">
              <a:extLst>
                <a:ext uri="{FF2B5EF4-FFF2-40B4-BE49-F238E27FC236}">
                  <a16:creationId xmlns:a16="http://schemas.microsoft.com/office/drawing/2014/main" id="{613D7922-377F-BDEA-F470-5B23C81A1640}"/>
                </a:ext>
              </a:extLst>
            </p:cNvPr>
            <p:cNvSpPr/>
            <p:nvPr/>
          </p:nvSpPr>
          <p:spPr>
            <a:xfrm>
              <a:off x="4183614" y="4620557"/>
              <a:ext cx="121618" cy="102625"/>
            </a:xfrm>
            <a:custGeom>
              <a:avLst/>
              <a:gdLst/>
              <a:ahLst/>
              <a:cxnLst/>
              <a:rect l="l" t="t" r="r" b="b"/>
              <a:pathLst>
                <a:path w="3144" h="2653" extrusionOk="0">
                  <a:moveTo>
                    <a:pt x="1803" y="0"/>
                  </a:moveTo>
                  <a:cubicBezTo>
                    <a:pt x="602" y="0"/>
                    <a:pt x="1" y="1433"/>
                    <a:pt x="833" y="2265"/>
                  </a:cubicBezTo>
                  <a:cubicBezTo>
                    <a:pt x="1116" y="2533"/>
                    <a:pt x="1456" y="2652"/>
                    <a:pt x="1788" y="2652"/>
                  </a:cubicBezTo>
                  <a:cubicBezTo>
                    <a:pt x="2485" y="2652"/>
                    <a:pt x="3144" y="2124"/>
                    <a:pt x="3144" y="1340"/>
                  </a:cubicBezTo>
                  <a:cubicBezTo>
                    <a:pt x="3098"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03" name="Google Shape;1209;p16">
              <a:extLst>
                <a:ext uri="{FF2B5EF4-FFF2-40B4-BE49-F238E27FC236}">
                  <a16:creationId xmlns:a16="http://schemas.microsoft.com/office/drawing/2014/main" id="{48C131AC-DCD7-2428-8385-C62E9FCDADD2}"/>
                </a:ext>
              </a:extLst>
            </p:cNvPr>
            <p:cNvSpPr/>
            <p:nvPr/>
          </p:nvSpPr>
          <p:spPr>
            <a:xfrm>
              <a:off x="4326664" y="4620557"/>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04" name="Google Shape;1210;p16">
              <a:extLst>
                <a:ext uri="{FF2B5EF4-FFF2-40B4-BE49-F238E27FC236}">
                  <a16:creationId xmlns:a16="http://schemas.microsoft.com/office/drawing/2014/main" id="{0F505B9A-2F06-CA63-5A2E-4A057FE299CF}"/>
                </a:ext>
              </a:extLst>
            </p:cNvPr>
            <p:cNvSpPr/>
            <p:nvPr/>
          </p:nvSpPr>
          <p:spPr>
            <a:xfrm>
              <a:off x="4467896" y="4620557"/>
              <a:ext cx="119838" cy="102625"/>
            </a:xfrm>
            <a:custGeom>
              <a:avLst/>
              <a:gdLst/>
              <a:ahLst/>
              <a:cxnLst/>
              <a:rect l="l" t="t" r="r" b="b"/>
              <a:pathLst>
                <a:path w="3098" h="2653" extrusionOk="0">
                  <a:moveTo>
                    <a:pt x="1757" y="0"/>
                  </a:moveTo>
                  <a:cubicBezTo>
                    <a:pt x="555" y="0"/>
                    <a:pt x="1" y="1433"/>
                    <a:pt x="832" y="2265"/>
                  </a:cubicBezTo>
                  <a:cubicBezTo>
                    <a:pt x="1100" y="2533"/>
                    <a:pt x="1426" y="2652"/>
                    <a:pt x="1746" y="2652"/>
                  </a:cubicBezTo>
                  <a:cubicBezTo>
                    <a:pt x="2419" y="2652"/>
                    <a:pt x="3066"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05" name="Google Shape;1211;p16">
              <a:extLst>
                <a:ext uri="{FF2B5EF4-FFF2-40B4-BE49-F238E27FC236}">
                  <a16:creationId xmlns:a16="http://schemas.microsoft.com/office/drawing/2014/main" id="{68DCFF3F-C303-8D09-26D2-081821CBDB87}"/>
                </a:ext>
              </a:extLst>
            </p:cNvPr>
            <p:cNvSpPr/>
            <p:nvPr/>
          </p:nvSpPr>
          <p:spPr>
            <a:xfrm>
              <a:off x="4609128" y="4620557"/>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06" name="Google Shape;1212;p16">
              <a:extLst>
                <a:ext uri="{FF2B5EF4-FFF2-40B4-BE49-F238E27FC236}">
                  <a16:creationId xmlns:a16="http://schemas.microsoft.com/office/drawing/2014/main" id="{64957C46-D491-B1B7-4AD0-608C59E0048C}"/>
                </a:ext>
              </a:extLst>
            </p:cNvPr>
            <p:cNvSpPr/>
            <p:nvPr/>
          </p:nvSpPr>
          <p:spPr>
            <a:xfrm>
              <a:off x="4750359" y="4620557"/>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07" name="Google Shape;1213;p16">
              <a:extLst>
                <a:ext uri="{FF2B5EF4-FFF2-40B4-BE49-F238E27FC236}">
                  <a16:creationId xmlns:a16="http://schemas.microsoft.com/office/drawing/2014/main" id="{3BCEE879-BB4E-A524-1715-EE97D7B066A4}"/>
                </a:ext>
              </a:extLst>
            </p:cNvPr>
            <p:cNvSpPr/>
            <p:nvPr/>
          </p:nvSpPr>
          <p:spPr>
            <a:xfrm>
              <a:off x="4891630" y="4620557"/>
              <a:ext cx="121579" cy="102625"/>
            </a:xfrm>
            <a:custGeom>
              <a:avLst/>
              <a:gdLst/>
              <a:ahLst/>
              <a:cxnLst/>
              <a:rect l="l" t="t" r="r" b="b"/>
              <a:pathLst>
                <a:path w="3143" h="2653" extrusionOk="0">
                  <a:moveTo>
                    <a:pt x="1803" y="0"/>
                  </a:moveTo>
                  <a:cubicBezTo>
                    <a:pt x="601" y="0"/>
                    <a:pt x="0" y="1433"/>
                    <a:pt x="878" y="2265"/>
                  </a:cubicBezTo>
                  <a:cubicBezTo>
                    <a:pt x="1146" y="2533"/>
                    <a:pt x="1476" y="2652"/>
                    <a:pt x="1801" y="2652"/>
                  </a:cubicBezTo>
                  <a:cubicBezTo>
                    <a:pt x="2484" y="2652"/>
                    <a:pt x="3143" y="2124"/>
                    <a:pt x="3143" y="1340"/>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08" name="Google Shape;1214;p16">
              <a:extLst>
                <a:ext uri="{FF2B5EF4-FFF2-40B4-BE49-F238E27FC236}">
                  <a16:creationId xmlns:a16="http://schemas.microsoft.com/office/drawing/2014/main" id="{BAC68AAC-5470-CE00-2E64-5E9AFAE19ED7}"/>
                </a:ext>
              </a:extLst>
            </p:cNvPr>
            <p:cNvSpPr/>
            <p:nvPr/>
          </p:nvSpPr>
          <p:spPr>
            <a:xfrm>
              <a:off x="5034641" y="4620557"/>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09" name="Google Shape;1215;p16">
              <a:extLst>
                <a:ext uri="{FF2B5EF4-FFF2-40B4-BE49-F238E27FC236}">
                  <a16:creationId xmlns:a16="http://schemas.microsoft.com/office/drawing/2014/main" id="{EE6CE80D-4917-47C2-B7D3-0A0BADB9BDF4}"/>
                </a:ext>
              </a:extLst>
            </p:cNvPr>
            <p:cNvSpPr/>
            <p:nvPr/>
          </p:nvSpPr>
          <p:spPr>
            <a:xfrm>
              <a:off x="5175873" y="4620557"/>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10" name="Google Shape;1216;p16">
              <a:extLst>
                <a:ext uri="{FF2B5EF4-FFF2-40B4-BE49-F238E27FC236}">
                  <a16:creationId xmlns:a16="http://schemas.microsoft.com/office/drawing/2014/main" id="{124B9903-949E-2F1B-021D-DDEA28748110}"/>
                </a:ext>
              </a:extLst>
            </p:cNvPr>
            <p:cNvSpPr/>
            <p:nvPr/>
          </p:nvSpPr>
          <p:spPr>
            <a:xfrm>
              <a:off x="5317105" y="4620557"/>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11" name="Google Shape;1217;p16">
              <a:extLst>
                <a:ext uri="{FF2B5EF4-FFF2-40B4-BE49-F238E27FC236}">
                  <a16:creationId xmlns:a16="http://schemas.microsoft.com/office/drawing/2014/main" id="{CB7B1598-494A-E897-561F-B6B822EDA858}"/>
                </a:ext>
              </a:extLst>
            </p:cNvPr>
            <p:cNvSpPr/>
            <p:nvPr/>
          </p:nvSpPr>
          <p:spPr>
            <a:xfrm>
              <a:off x="5460154" y="4620557"/>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0"/>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12" name="Google Shape;1218;p16">
              <a:extLst>
                <a:ext uri="{FF2B5EF4-FFF2-40B4-BE49-F238E27FC236}">
                  <a16:creationId xmlns:a16="http://schemas.microsoft.com/office/drawing/2014/main" id="{B7355483-D039-56AF-311C-24A59909A122}"/>
                </a:ext>
              </a:extLst>
            </p:cNvPr>
            <p:cNvSpPr/>
            <p:nvPr/>
          </p:nvSpPr>
          <p:spPr>
            <a:xfrm>
              <a:off x="5601386" y="4620557"/>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13" name="Google Shape;1219;p16">
              <a:extLst>
                <a:ext uri="{FF2B5EF4-FFF2-40B4-BE49-F238E27FC236}">
                  <a16:creationId xmlns:a16="http://schemas.microsoft.com/office/drawing/2014/main" id="{4551C2AC-D23E-BC85-96CE-699C565CC72D}"/>
                </a:ext>
              </a:extLst>
            </p:cNvPr>
            <p:cNvSpPr/>
            <p:nvPr/>
          </p:nvSpPr>
          <p:spPr>
            <a:xfrm>
              <a:off x="5742618" y="4620557"/>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14" name="Google Shape;1220;p16">
              <a:extLst>
                <a:ext uri="{FF2B5EF4-FFF2-40B4-BE49-F238E27FC236}">
                  <a16:creationId xmlns:a16="http://schemas.microsoft.com/office/drawing/2014/main" id="{2E581C9C-DC06-888D-4947-408F174FAC47}"/>
                </a:ext>
              </a:extLst>
            </p:cNvPr>
            <p:cNvSpPr/>
            <p:nvPr/>
          </p:nvSpPr>
          <p:spPr>
            <a:xfrm>
              <a:off x="5883850" y="4620557"/>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15" name="Google Shape;1221;p16">
              <a:extLst>
                <a:ext uri="{FF2B5EF4-FFF2-40B4-BE49-F238E27FC236}">
                  <a16:creationId xmlns:a16="http://schemas.microsoft.com/office/drawing/2014/main" id="{9182D089-44D8-AEEF-5FE8-BEEB8A244F61}"/>
                </a:ext>
              </a:extLst>
            </p:cNvPr>
            <p:cNvSpPr/>
            <p:nvPr/>
          </p:nvSpPr>
          <p:spPr>
            <a:xfrm>
              <a:off x="6025081" y="4620557"/>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16" name="Google Shape;1222;p16">
              <a:extLst>
                <a:ext uri="{FF2B5EF4-FFF2-40B4-BE49-F238E27FC236}">
                  <a16:creationId xmlns:a16="http://schemas.microsoft.com/office/drawing/2014/main" id="{392859C2-7F2A-41BD-84D2-6DF6A288FFD9}"/>
                </a:ext>
              </a:extLst>
            </p:cNvPr>
            <p:cNvSpPr/>
            <p:nvPr/>
          </p:nvSpPr>
          <p:spPr>
            <a:xfrm>
              <a:off x="6168131" y="4620557"/>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17" name="Google Shape;1223;p16">
              <a:extLst>
                <a:ext uri="{FF2B5EF4-FFF2-40B4-BE49-F238E27FC236}">
                  <a16:creationId xmlns:a16="http://schemas.microsoft.com/office/drawing/2014/main" id="{1E4CBF84-D3EA-1D17-E9BA-245FD063A7A9}"/>
                </a:ext>
              </a:extLst>
            </p:cNvPr>
            <p:cNvSpPr/>
            <p:nvPr/>
          </p:nvSpPr>
          <p:spPr>
            <a:xfrm>
              <a:off x="6309363" y="4620557"/>
              <a:ext cx="119838" cy="102625"/>
            </a:xfrm>
            <a:custGeom>
              <a:avLst/>
              <a:gdLst/>
              <a:ahLst/>
              <a:cxnLst/>
              <a:rect l="l" t="t" r="r" b="b"/>
              <a:pathLst>
                <a:path w="3098"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18" name="Google Shape;1224;p16">
              <a:extLst>
                <a:ext uri="{FF2B5EF4-FFF2-40B4-BE49-F238E27FC236}">
                  <a16:creationId xmlns:a16="http://schemas.microsoft.com/office/drawing/2014/main" id="{119A0AA2-73D0-D405-25A9-7292CE2E191F}"/>
                </a:ext>
              </a:extLst>
            </p:cNvPr>
            <p:cNvSpPr/>
            <p:nvPr/>
          </p:nvSpPr>
          <p:spPr>
            <a:xfrm>
              <a:off x="6450595" y="4620557"/>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19" name="Google Shape;1225;p16">
              <a:extLst>
                <a:ext uri="{FF2B5EF4-FFF2-40B4-BE49-F238E27FC236}">
                  <a16:creationId xmlns:a16="http://schemas.microsoft.com/office/drawing/2014/main" id="{8DDEF03C-D4DD-C2C4-D58E-F29588E75AA4}"/>
                </a:ext>
              </a:extLst>
            </p:cNvPr>
            <p:cNvSpPr/>
            <p:nvPr/>
          </p:nvSpPr>
          <p:spPr>
            <a:xfrm>
              <a:off x="6591827" y="4620557"/>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20" name="Google Shape;1226;p16">
              <a:extLst>
                <a:ext uri="{FF2B5EF4-FFF2-40B4-BE49-F238E27FC236}">
                  <a16:creationId xmlns:a16="http://schemas.microsoft.com/office/drawing/2014/main" id="{3FFE8D90-FBE9-F097-F6CD-E03C254027DF}"/>
                </a:ext>
              </a:extLst>
            </p:cNvPr>
            <p:cNvSpPr/>
            <p:nvPr/>
          </p:nvSpPr>
          <p:spPr>
            <a:xfrm>
              <a:off x="6734876" y="4620557"/>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0"/>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21" name="Google Shape;1227;p16">
              <a:extLst>
                <a:ext uri="{FF2B5EF4-FFF2-40B4-BE49-F238E27FC236}">
                  <a16:creationId xmlns:a16="http://schemas.microsoft.com/office/drawing/2014/main" id="{4D45E600-8D2E-EBD7-46CB-BAA2A5D86AC6}"/>
                </a:ext>
              </a:extLst>
            </p:cNvPr>
            <p:cNvSpPr/>
            <p:nvPr/>
          </p:nvSpPr>
          <p:spPr>
            <a:xfrm>
              <a:off x="6876108" y="4620557"/>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22" name="Google Shape;1228;p16">
              <a:extLst>
                <a:ext uri="{FF2B5EF4-FFF2-40B4-BE49-F238E27FC236}">
                  <a16:creationId xmlns:a16="http://schemas.microsoft.com/office/drawing/2014/main" id="{FE3597E6-1AB6-3C0D-508C-82095E6045C7}"/>
                </a:ext>
              </a:extLst>
            </p:cNvPr>
            <p:cNvSpPr/>
            <p:nvPr/>
          </p:nvSpPr>
          <p:spPr>
            <a:xfrm>
              <a:off x="7017340" y="4620557"/>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23" name="Google Shape;1229;p16">
              <a:extLst>
                <a:ext uri="{FF2B5EF4-FFF2-40B4-BE49-F238E27FC236}">
                  <a16:creationId xmlns:a16="http://schemas.microsoft.com/office/drawing/2014/main" id="{A18B0441-F9CE-7071-C60F-38B6701E8E5F}"/>
                </a:ext>
              </a:extLst>
            </p:cNvPr>
            <p:cNvSpPr/>
            <p:nvPr/>
          </p:nvSpPr>
          <p:spPr>
            <a:xfrm>
              <a:off x="7158572" y="4620557"/>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24" name="Google Shape;1230;p16">
              <a:extLst>
                <a:ext uri="{FF2B5EF4-FFF2-40B4-BE49-F238E27FC236}">
                  <a16:creationId xmlns:a16="http://schemas.microsoft.com/office/drawing/2014/main" id="{578E6267-FE7F-3A36-6C16-F8AFD150B56E}"/>
                </a:ext>
              </a:extLst>
            </p:cNvPr>
            <p:cNvSpPr/>
            <p:nvPr/>
          </p:nvSpPr>
          <p:spPr>
            <a:xfrm>
              <a:off x="3901151" y="4761789"/>
              <a:ext cx="119838" cy="102625"/>
            </a:xfrm>
            <a:custGeom>
              <a:avLst/>
              <a:gdLst/>
              <a:ahLst/>
              <a:cxnLst/>
              <a:rect l="l" t="t" r="r" b="b"/>
              <a:pathLst>
                <a:path w="3098" h="2653" extrusionOk="0">
                  <a:moveTo>
                    <a:pt x="1757" y="0"/>
                  </a:moveTo>
                  <a:cubicBezTo>
                    <a:pt x="601" y="0"/>
                    <a:pt x="1" y="1433"/>
                    <a:pt x="833" y="2265"/>
                  </a:cubicBezTo>
                  <a:cubicBezTo>
                    <a:pt x="1100"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25" name="Google Shape;1231;p16">
              <a:extLst>
                <a:ext uri="{FF2B5EF4-FFF2-40B4-BE49-F238E27FC236}">
                  <a16:creationId xmlns:a16="http://schemas.microsoft.com/office/drawing/2014/main" id="{012B3D5D-DD45-AA12-346F-E689701C8A05}"/>
                </a:ext>
              </a:extLst>
            </p:cNvPr>
            <p:cNvSpPr/>
            <p:nvPr/>
          </p:nvSpPr>
          <p:spPr>
            <a:xfrm>
              <a:off x="4042382" y="4761789"/>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1"/>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26" name="Google Shape;1232;p16">
              <a:extLst>
                <a:ext uri="{FF2B5EF4-FFF2-40B4-BE49-F238E27FC236}">
                  <a16:creationId xmlns:a16="http://schemas.microsoft.com/office/drawing/2014/main" id="{CA27AF80-A6E7-EFE9-9696-EDECE670B9DB}"/>
                </a:ext>
              </a:extLst>
            </p:cNvPr>
            <p:cNvSpPr/>
            <p:nvPr/>
          </p:nvSpPr>
          <p:spPr>
            <a:xfrm>
              <a:off x="4183614" y="4761789"/>
              <a:ext cx="121618" cy="103011"/>
            </a:xfrm>
            <a:custGeom>
              <a:avLst/>
              <a:gdLst/>
              <a:ahLst/>
              <a:cxnLst/>
              <a:rect l="l" t="t" r="r" b="b"/>
              <a:pathLst>
                <a:path w="3144" h="2663" extrusionOk="0">
                  <a:moveTo>
                    <a:pt x="1803" y="0"/>
                  </a:moveTo>
                  <a:cubicBezTo>
                    <a:pt x="602" y="0"/>
                    <a:pt x="1" y="1433"/>
                    <a:pt x="833" y="2265"/>
                  </a:cubicBezTo>
                  <a:cubicBezTo>
                    <a:pt x="1122" y="2539"/>
                    <a:pt x="1470" y="2662"/>
                    <a:pt x="1808" y="2662"/>
                  </a:cubicBezTo>
                  <a:cubicBezTo>
                    <a:pt x="2498" y="2662"/>
                    <a:pt x="3144" y="2147"/>
                    <a:pt x="3144" y="1341"/>
                  </a:cubicBezTo>
                  <a:cubicBezTo>
                    <a:pt x="3098"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27" name="Google Shape;1233;p16">
              <a:extLst>
                <a:ext uri="{FF2B5EF4-FFF2-40B4-BE49-F238E27FC236}">
                  <a16:creationId xmlns:a16="http://schemas.microsoft.com/office/drawing/2014/main" id="{78C7EEC4-B79B-7B2A-97BA-2530165B512A}"/>
                </a:ext>
              </a:extLst>
            </p:cNvPr>
            <p:cNvSpPr/>
            <p:nvPr/>
          </p:nvSpPr>
          <p:spPr>
            <a:xfrm>
              <a:off x="4326664" y="4761789"/>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28" name="Google Shape;1234;p16">
              <a:extLst>
                <a:ext uri="{FF2B5EF4-FFF2-40B4-BE49-F238E27FC236}">
                  <a16:creationId xmlns:a16="http://schemas.microsoft.com/office/drawing/2014/main" id="{BFCD7119-71D4-09F7-07B8-A4D03A7BACE2}"/>
                </a:ext>
              </a:extLst>
            </p:cNvPr>
            <p:cNvSpPr/>
            <p:nvPr/>
          </p:nvSpPr>
          <p:spPr>
            <a:xfrm>
              <a:off x="4467896" y="4761789"/>
              <a:ext cx="119838" cy="102625"/>
            </a:xfrm>
            <a:custGeom>
              <a:avLst/>
              <a:gdLst/>
              <a:ahLst/>
              <a:cxnLst/>
              <a:rect l="l" t="t" r="r" b="b"/>
              <a:pathLst>
                <a:path w="3098" h="2653" extrusionOk="0">
                  <a:moveTo>
                    <a:pt x="1757" y="0"/>
                  </a:moveTo>
                  <a:cubicBezTo>
                    <a:pt x="555"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29" name="Google Shape;1235;p16">
              <a:extLst>
                <a:ext uri="{FF2B5EF4-FFF2-40B4-BE49-F238E27FC236}">
                  <a16:creationId xmlns:a16="http://schemas.microsoft.com/office/drawing/2014/main" id="{9F1A9871-1098-7F1D-A5C8-F4FC2906B1C0}"/>
                </a:ext>
              </a:extLst>
            </p:cNvPr>
            <p:cNvSpPr/>
            <p:nvPr/>
          </p:nvSpPr>
          <p:spPr>
            <a:xfrm>
              <a:off x="4609128" y="4761789"/>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30" name="Google Shape;1236;p16">
              <a:extLst>
                <a:ext uri="{FF2B5EF4-FFF2-40B4-BE49-F238E27FC236}">
                  <a16:creationId xmlns:a16="http://schemas.microsoft.com/office/drawing/2014/main" id="{5648E094-3E1C-D95C-370B-60F2772212A5}"/>
                </a:ext>
              </a:extLst>
            </p:cNvPr>
            <p:cNvSpPr/>
            <p:nvPr/>
          </p:nvSpPr>
          <p:spPr>
            <a:xfrm>
              <a:off x="4750359" y="4761789"/>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31" name="Google Shape;1237;p16">
              <a:extLst>
                <a:ext uri="{FF2B5EF4-FFF2-40B4-BE49-F238E27FC236}">
                  <a16:creationId xmlns:a16="http://schemas.microsoft.com/office/drawing/2014/main" id="{7248FA98-71BF-FC77-DB6E-ADA3E4708831}"/>
                </a:ext>
              </a:extLst>
            </p:cNvPr>
            <p:cNvSpPr/>
            <p:nvPr/>
          </p:nvSpPr>
          <p:spPr>
            <a:xfrm>
              <a:off x="4891630" y="4761789"/>
              <a:ext cx="121579" cy="103011"/>
            </a:xfrm>
            <a:custGeom>
              <a:avLst/>
              <a:gdLst/>
              <a:ahLst/>
              <a:cxnLst/>
              <a:rect l="l" t="t" r="r" b="b"/>
              <a:pathLst>
                <a:path w="3143" h="2663" extrusionOk="0">
                  <a:moveTo>
                    <a:pt x="1803" y="0"/>
                  </a:moveTo>
                  <a:cubicBezTo>
                    <a:pt x="601" y="0"/>
                    <a:pt x="0" y="1433"/>
                    <a:pt x="878" y="2265"/>
                  </a:cubicBezTo>
                  <a:cubicBezTo>
                    <a:pt x="1152" y="2539"/>
                    <a:pt x="1490" y="2662"/>
                    <a:pt x="1821" y="2662"/>
                  </a:cubicBezTo>
                  <a:cubicBezTo>
                    <a:pt x="2497" y="2662"/>
                    <a:pt x="3143" y="2147"/>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32" name="Google Shape;1238;p16">
              <a:extLst>
                <a:ext uri="{FF2B5EF4-FFF2-40B4-BE49-F238E27FC236}">
                  <a16:creationId xmlns:a16="http://schemas.microsoft.com/office/drawing/2014/main" id="{EC639056-5A92-652B-4AD4-ED654997AEEB}"/>
                </a:ext>
              </a:extLst>
            </p:cNvPr>
            <p:cNvSpPr/>
            <p:nvPr/>
          </p:nvSpPr>
          <p:spPr>
            <a:xfrm>
              <a:off x="5034641" y="4761789"/>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33" name="Google Shape;1239;p16">
              <a:extLst>
                <a:ext uri="{FF2B5EF4-FFF2-40B4-BE49-F238E27FC236}">
                  <a16:creationId xmlns:a16="http://schemas.microsoft.com/office/drawing/2014/main" id="{7E7BF743-FE10-463C-A0C1-0F3E121EDAD1}"/>
                </a:ext>
              </a:extLst>
            </p:cNvPr>
            <p:cNvSpPr/>
            <p:nvPr/>
          </p:nvSpPr>
          <p:spPr>
            <a:xfrm>
              <a:off x="5175873" y="4761789"/>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34" name="Google Shape;1240;p16">
              <a:extLst>
                <a:ext uri="{FF2B5EF4-FFF2-40B4-BE49-F238E27FC236}">
                  <a16:creationId xmlns:a16="http://schemas.microsoft.com/office/drawing/2014/main" id="{AE8AE11D-CA03-5300-4464-C7DE28D5A915}"/>
                </a:ext>
              </a:extLst>
            </p:cNvPr>
            <p:cNvSpPr/>
            <p:nvPr/>
          </p:nvSpPr>
          <p:spPr>
            <a:xfrm>
              <a:off x="5317105" y="4761789"/>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35" name="Google Shape;1241;p16">
              <a:extLst>
                <a:ext uri="{FF2B5EF4-FFF2-40B4-BE49-F238E27FC236}">
                  <a16:creationId xmlns:a16="http://schemas.microsoft.com/office/drawing/2014/main" id="{9819AD62-82AF-EC2C-6925-F8840C47174E}"/>
                </a:ext>
              </a:extLst>
            </p:cNvPr>
            <p:cNvSpPr/>
            <p:nvPr/>
          </p:nvSpPr>
          <p:spPr>
            <a:xfrm>
              <a:off x="5460154" y="4761789"/>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1"/>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36" name="Google Shape;1242;p16">
              <a:extLst>
                <a:ext uri="{FF2B5EF4-FFF2-40B4-BE49-F238E27FC236}">
                  <a16:creationId xmlns:a16="http://schemas.microsoft.com/office/drawing/2014/main" id="{94167F19-CA23-03C2-B928-EE8AE0201785}"/>
                </a:ext>
              </a:extLst>
            </p:cNvPr>
            <p:cNvSpPr/>
            <p:nvPr/>
          </p:nvSpPr>
          <p:spPr>
            <a:xfrm>
              <a:off x="5601386" y="4761789"/>
              <a:ext cx="119800" cy="103011"/>
            </a:xfrm>
            <a:custGeom>
              <a:avLst/>
              <a:gdLst/>
              <a:ahLst/>
              <a:cxnLst/>
              <a:rect l="l" t="t" r="r" b="b"/>
              <a:pathLst>
                <a:path w="3097" h="2663" extrusionOk="0">
                  <a:moveTo>
                    <a:pt x="1757" y="0"/>
                  </a:moveTo>
                  <a:cubicBezTo>
                    <a:pt x="555"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37" name="Google Shape;1243;p16">
              <a:extLst>
                <a:ext uri="{FF2B5EF4-FFF2-40B4-BE49-F238E27FC236}">
                  <a16:creationId xmlns:a16="http://schemas.microsoft.com/office/drawing/2014/main" id="{3D7145E8-56DB-F7A0-D82B-F808EBBBF56D}"/>
                </a:ext>
              </a:extLst>
            </p:cNvPr>
            <p:cNvSpPr/>
            <p:nvPr/>
          </p:nvSpPr>
          <p:spPr>
            <a:xfrm>
              <a:off x="5742618" y="4761789"/>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38" name="Google Shape;1244;p16">
              <a:extLst>
                <a:ext uri="{FF2B5EF4-FFF2-40B4-BE49-F238E27FC236}">
                  <a16:creationId xmlns:a16="http://schemas.microsoft.com/office/drawing/2014/main" id="{F9AC12EB-61D4-2A80-0DA7-EC48F79CCD22}"/>
                </a:ext>
              </a:extLst>
            </p:cNvPr>
            <p:cNvSpPr/>
            <p:nvPr/>
          </p:nvSpPr>
          <p:spPr>
            <a:xfrm>
              <a:off x="5883850" y="4761789"/>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39" name="Google Shape;1245;p16">
              <a:extLst>
                <a:ext uri="{FF2B5EF4-FFF2-40B4-BE49-F238E27FC236}">
                  <a16:creationId xmlns:a16="http://schemas.microsoft.com/office/drawing/2014/main" id="{01F9FF51-A4C8-9F3F-BB42-4650C4966B00}"/>
                </a:ext>
              </a:extLst>
            </p:cNvPr>
            <p:cNvSpPr/>
            <p:nvPr/>
          </p:nvSpPr>
          <p:spPr>
            <a:xfrm>
              <a:off x="6025081" y="4761789"/>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40" name="Google Shape;1246;p16">
              <a:extLst>
                <a:ext uri="{FF2B5EF4-FFF2-40B4-BE49-F238E27FC236}">
                  <a16:creationId xmlns:a16="http://schemas.microsoft.com/office/drawing/2014/main" id="{334B6F9C-C231-EC0C-168D-10A9EF0847E1}"/>
                </a:ext>
              </a:extLst>
            </p:cNvPr>
            <p:cNvSpPr/>
            <p:nvPr/>
          </p:nvSpPr>
          <p:spPr>
            <a:xfrm>
              <a:off x="6168131" y="4761789"/>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41" name="Google Shape;1247;p16">
              <a:extLst>
                <a:ext uri="{FF2B5EF4-FFF2-40B4-BE49-F238E27FC236}">
                  <a16:creationId xmlns:a16="http://schemas.microsoft.com/office/drawing/2014/main" id="{8CF44337-6B84-ADE5-44E9-D8028EC8BC10}"/>
                </a:ext>
              </a:extLst>
            </p:cNvPr>
            <p:cNvSpPr/>
            <p:nvPr/>
          </p:nvSpPr>
          <p:spPr>
            <a:xfrm>
              <a:off x="6309363" y="4761789"/>
              <a:ext cx="119838" cy="103011"/>
            </a:xfrm>
            <a:custGeom>
              <a:avLst/>
              <a:gdLst/>
              <a:ahLst/>
              <a:cxnLst/>
              <a:rect l="l" t="t" r="r" b="b"/>
              <a:pathLst>
                <a:path w="3098"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42" name="Google Shape;1248;p16">
              <a:extLst>
                <a:ext uri="{FF2B5EF4-FFF2-40B4-BE49-F238E27FC236}">
                  <a16:creationId xmlns:a16="http://schemas.microsoft.com/office/drawing/2014/main" id="{5DC72BCE-8E40-3F21-4317-FFC621C3862A}"/>
                </a:ext>
              </a:extLst>
            </p:cNvPr>
            <p:cNvSpPr/>
            <p:nvPr/>
          </p:nvSpPr>
          <p:spPr>
            <a:xfrm>
              <a:off x="6450595" y="4761789"/>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43" name="Google Shape;1249;p16">
              <a:extLst>
                <a:ext uri="{FF2B5EF4-FFF2-40B4-BE49-F238E27FC236}">
                  <a16:creationId xmlns:a16="http://schemas.microsoft.com/office/drawing/2014/main" id="{859215BE-95E7-0BB7-F51D-5DCAE549FA09}"/>
                </a:ext>
              </a:extLst>
            </p:cNvPr>
            <p:cNvSpPr/>
            <p:nvPr/>
          </p:nvSpPr>
          <p:spPr>
            <a:xfrm>
              <a:off x="6591827" y="4761789"/>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44" name="Google Shape;1250;p16">
              <a:extLst>
                <a:ext uri="{FF2B5EF4-FFF2-40B4-BE49-F238E27FC236}">
                  <a16:creationId xmlns:a16="http://schemas.microsoft.com/office/drawing/2014/main" id="{32B8F8E7-595F-954D-FE6F-01A75DC1FFD3}"/>
                </a:ext>
              </a:extLst>
            </p:cNvPr>
            <p:cNvSpPr/>
            <p:nvPr/>
          </p:nvSpPr>
          <p:spPr>
            <a:xfrm>
              <a:off x="6734876" y="4761789"/>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1"/>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45" name="Google Shape;1251;p16">
              <a:extLst>
                <a:ext uri="{FF2B5EF4-FFF2-40B4-BE49-F238E27FC236}">
                  <a16:creationId xmlns:a16="http://schemas.microsoft.com/office/drawing/2014/main" id="{C06A04FD-DF24-A837-820A-5F96238B63E6}"/>
                </a:ext>
              </a:extLst>
            </p:cNvPr>
            <p:cNvSpPr/>
            <p:nvPr/>
          </p:nvSpPr>
          <p:spPr>
            <a:xfrm>
              <a:off x="6876108" y="4761789"/>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46" name="Google Shape;1252;p16">
              <a:extLst>
                <a:ext uri="{FF2B5EF4-FFF2-40B4-BE49-F238E27FC236}">
                  <a16:creationId xmlns:a16="http://schemas.microsoft.com/office/drawing/2014/main" id="{28E85337-B261-5154-64E7-28FD10765365}"/>
                </a:ext>
              </a:extLst>
            </p:cNvPr>
            <p:cNvSpPr/>
            <p:nvPr/>
          </p:nvSpPr>
          <p:spPr>
            <a:xfrm>
              <a:off x="7017340" y="4761789"/>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47" name="Google Shape;1253;p16">
              <a:extLst>
                <a:ext uri="{FF2B5EF4-FFF2-40B4-BE49-F238E27FC236}">
                  <a16:creationId xmlns:a16="http://schemas.microsoft.com/office/drawing/2014/main" id="{BA42BF0A-5110-E7C6-DDB0-98979F37A8EB}"/>
                </a:ext>
              </a:extLst>
            </p:cNvPr>
            <p:cNvSpPr/>
            <p:nvPr/>
          </p:nvSpPr>
          <p:spPr>
            <a:xfrm>
              <a:off x="4042382" y="4903020"/>
              <a:ext cx="119838" cy="103011"/>
            </a:xfrm>
            <a:custGeom>
              <a:avLst/>
              <a:gdLst/>
              <a:ahLst/>
              <a:cxnLst/>
              <a:rect l="l" t="t" r="r" b="b"/>
              <a:pathLst>
                <a:path w="3098" h="2663" extrusionOk="0">
                  <a:moveTo>
                    <a:pt x="1757" y="0"/>
                  </a:moveTo>
                  <a:cubicBezTo>
                    <a:pt x="602" y="0"/>
                    <a:pt x="1" y="1433"/>
                    <a:pt x="833" y="2265"/>
                  </a:cubicBezTo>
                  <a:cubicBezTo>
                    <a:pt x="1106" y="2539"/>
                    <a:pt x="1445" y="2662"/>
                    <a:pt x="1776" y="2662"/>
                  </a:cubicBezTo>
                  <a:cubicBezTo>
                    <a:pt x="2452" y="2662"/>
                    <a:pt x="3097" y="2147"/>
                    <a:pt x="3097" y="1341"/>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48" name="Google Shape;1254;p16">
              <a:extLst>
                <a:ext uri="{FF2B5EF4-FFF2-40B4-BE49-F238E27FC236}">
                  <a16:creationId xmlns:a16="http://schemas.microsoft.com/office/drawing/2014/main" id="{204529F9-773B-5063-4CAE-1A28452283D3}"/>
                </a:ext>
              </a:extLst>
            </p:cNvPr>
            <p:cNvSpPr/>
            <p:nvPr/>
          </p:nvSpPr>
          <p:spPr>
            <a:xfrm>
              <a:off x="4183614" y="4903020"/>
              <a:ext cx="121618" cy="103785"/>
            </a:xfrm>
            <a:custGeom>
              <a:avLst/>
              <a:gdLst/>
              <a:ahLst/>
              <a:cxnLst/>
              <a:rect l="l" t="t" r="r" b="b"/>
              <a:pathLst>
                <a:path w="3144" h="2683" extrusionOk="0">
                  <a:moveTo>
                    <a:pt x="1803" y="0"/>
                  </a:moveTo>
                  <a:cubicBezTo>
                    <a:pt x="602" y="0"/>
                    <a:pt x="1" y="1433"/>
                    <a:pt x="833" y="2265"/>
                  </a:cubicBezTo>
                  <a:cubicBezTo>
                    <a:pt x="1107" y="2554"/>
                    <a:pt x="1445" y="2683"/>
                    <a:pt x="1778" y="2683"/>
                  </a:cubicBezTo>
                  <a:cubicBezTo>
                    <a:pt x="2457" y="2683"/>
                    <a:pt x="3113" y="2147"/>
                    <a:pt x="3144" y="1341"/>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49" name="Google Shape;1255;p16">
              <a:extLst>
                <a:ext uri="{FF2B5EF4-FFF2-40B4-BE49-F238E27FC236}">
                  <a16:creationId xmlns:a16="http://schemas.microsoft.com/office/drawing/2014/main" id="{879B42DE-75ED-CB5E-E390-C235FB992770}"/>
                </a:ext>
              </a:extLst>
            </p:cNvPr>
            <p:cNvSpPr/>
            <p:nvPr/>
          </p:nvSpPr>
          <p:spPr>
            <a:xfrm>
              <a:off x="4326664" y="4903020"/>
              <a:ext cx="119800" cy="103011"/>
            </a:xfrm>
            <a:custGeom>
              <a:avLst/>
              <a:gdLst/>
              <a:ahLst/>
              <a:cxnLst/>
              <a:rect l="l" t="t" r="r" b="b"/>
              <a:pathLst>
                <a:path w="3097"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50" name="Google Shape;1256;p16">
              <a:extLst>
                <a:ext uri="{FF2B5EF4-FFF2-40B4-BE49-F238E27FC236}">
                  <a16:creationId xmlns:a16="http://schemas.microsoft.com/office/drawing/2014/main" id="{D7B7BC6D-29E5-F9A9-B85B-4752398480C0}"/>
                </a:ext>
              </a:extLst>
            </p:cNvPr>
            <p:cNvSpPr/>
            <p:nvPr/>
          </p:nvSpPr>
          <p:spPr>
            <a:xfrm>
              <a:off x="4467896" y="4903020"/>
              <a:ext cx="119838" cy="103011"/>
            </a:xfrm>
            <a:custGeom>
              <a:avLst/>
              <a:gdLst/>
              <a:ahLst/>
              <a:cxnLst/>
              <a:rect l="l" t="t" r="r" b="b"/>
              <a:pathLst>
                <a:path w="3098" h="2663" extrusionOk="0">
                  <a:moveTo>
                    <a:pt x="1757" y="0"/>
                  </a:moveTo>
                  <a:cubicBezTo>
                    <a:pt x="555" y="0"/>
                    <a:pt x="1" y="1433"/>
                    <a:pt x="832" y="2265"/>
                  </a:cubicBezTo>
                  <a:cubicBezTo>
                    <a:pt x="1106" y="2539"/>
                    <a:pt x="1440" y="2662"/>
                    <a:pt x="1766" y="2662"/>
                  </a:cubicBezTo>
                  <a:cubicBezTo>
                    <a:pt x="2431" y="2662"/>
                    <a:pt x="3066"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51" name="Google Shape;1257;p16">
              <a:extLst>
                <a:ext uri="{FF2B5EF4-FFF2-40B4-BE49-F238E27FC236}">
                  <a16:creationId xmlns:a16="http://schemas.microsoft.com/office/drawing/2014/main" id="{E1A3F849-97AB-E6E3-4A5D-2EB5A4FC345E}"/>
                </a:ext>
              </a:extLst>
            </p:cNvPr>
            <p:cNvSpPr/>
            <p:nvPr/>
          </p:nvSpPr>
          <p:spPr>
            <a:xfrm>
              <a:off x="4609128" y="4903020"/>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52" name="Google Shape;1258;p16">
              <a:extLst>
                <a:ext uri="{FF2B5EF4-FFF2-40B4-BE49-F238E27FC236}">
                  <a16:creationId xmlns:a16="http://schemas.microsoft.com/office/drawing/2014/main" id="{8903B415-9C2C-A966-E6E4-9E2966CD9263}"/>
                </a:ext>
              </a:extLst>
            </p:cNvPr>
            <p:cNvSpPr/>
            <p:nvPr/>
          </p:nvSpPr>
          <p:spPr>
            <a:xfrm>
              <a:off x="4750359" y="4903020"/>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53" name="Google Shape;1259;p16">
              <a:extLst>
                <a:ext uri="{FF2B5EF4-FFF2-40B4-BE49-F238E27FC236}">
                  <a16:creationId xmlns:a16="http://schemas.microsoft.com/office/drawing/2014/main" id="{1BA1AECB-5573-9C3F-E090-BB357E8C96BB}"/>
                </a:ext>
              </a:extLst>
            </p:cNvPr>
            <p:cNvSpPr/>
            <p:nvPr/>
          </p:nvSpPr>
          <p:spPr>
            <a:xfrm>
              <a:off x="4891630" y="4903020"/>
              <a:ext cx="121579" cy="103785"/>
            </a:xfrm>
            <a:custGeom>
              <a:avLst/>
              <a:gdLst/>
              <a:ahLst/>
              <a:cxnLst/>
              <a:rect l="l" t="t" r="r" b="b"/>
              <a:pathLst>
                <a:path w="3143" h="2683" extrusionOk="0">
                  <a:moveTo>
                    <a:pt x="1803" y="0"/>
                  </a:moveTo>
                  <a:cubicBezTo>
                    <a:pt x="601" y="0"/>
                    <a:pt x="0" y="1433"/>
                    <a:pt x="878" y="2265"/>
                  </a:cubicBezTo>
                  <a:cubicBezTo>
                    <a:pt x="1152" y="2554"/>
                    <a:pt x="1491" y="2683"/>
                    <a:pt x="1822" y="2683"/>
                  </a:cubicBezTo>
                  <a:cubicBezTo>
                    <a:pt x="2498" y="2683"/>
                    <a:pt x="3143" y="2147"/>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54" name="Google Shape;1260;p16">
              <a:extLst>
                <a:ext uri="{FF2B5EF4-FFF2-40B4-BE49-F238E27FC236}">
                  <a16:creationId xmlns:a16="http://schemas.microsoft.com/office/drawing/2014/main" id="{D0EEE17D-5560-4750-BF8E-0957F572BEFA}"/>
                </a:ext>
              </a:extLst>
            </p:cNvPr>
            <p:cNvSpPr/>
            <p:nvPr/>
          </p:nvSpPr>
          <p:spPr>
            <a:xfrm>
              <a:off x="5034641" y="4903020"/>
              <a:ext cx="119800" cy="103011"/>
            </a:xfrm>
            <a:custGeom>
              <a:avLst/>
              <a:gdLst/>
              <a:ahLst/>
              <a:cxnLst/>
              <a:rect l="l" t="t" r="r" b="b"/>
              <a:pathLst>
                <a:path w="3097"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55" name="Google Shape;1261;p16">
              <a:extLst>
                <a:ext uri="{FF2B5EF4-FFF2-40B4-BE49-F238E27FC236}">
                  <a16:creationId xmlns:a16="http://schemas.microsoft.com/office/drawing/2014/main" id="{9FE51D6F-A8FA-3BE8-255E-8148B18D64D0}"/>
                </a:ext>
              </a:extLst>
            </p:cNvPr>
            <p:cNvSpPr/>
            <p:nvPr/>
          </p:nvSpPr>
          <p:spPr>
            <a:xfrm>
              <a:off x="5175873" y="4903020"/>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56" name="Google Shape;1262;p16">
              <a:extLst>
                <a:ext uri="{FF2B5EF4-FFF2-40B4-BE49-F238E27FC236}">
                  <a16:creationId xmlns:a16="http://schemas.microsoft.com/office/drawing/2014/main" id="{6ECADFAA-CF47-4016-AF1B-8BD1AF83B184}"/>
                </a:ext>
              </a:extLst>
            </p:cNvPr>
            <p:cNvSpPr/>
            <p:nvPr/>
          </p:nvSpPr>
          <p:spPr>
            <a:xfrm>
              <a:off x="5317105" y="4903020"/>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57" name="Google Shape;1263;p16">
              <a:extLst>
                <a:ext uri="{FF2B5EF4-FFF2-40B4-BE49-F238E27FC236}">
                  <a16:creationId xmlns:a16="http://schemas.microsoft.com/office/drawing/2014/main" id="{546B1A02-5B51-7FEB-C996-7C8B90CA4C7D}"/>
                </a:ext>
              </a:extLst>
            </p:cNvPr>
            <p:cNvSpPr/>
            <p:nvPr/>
          </p:nvSpPr>
          <p:spPr>
            <a:xfrm>
              <a:off x="5460154" y="4903020"/>
              <a:ext cx="119800" cy="103011"/>
            </a:xfrm>
            <a:custGeom>
              <a:avLst/>
              <a:gdLst/>
              <a:ahLst/>
              <a:cxnLst/>
              <a:rect l="l" t="t" r="r" b="b"/>
              <a:pathLst>
                <a:path w="3097" h="2663" extrusionOk="0">
                  <a:moveTo>
                    <a:pt x="1756" y="0"/>
                  </a:moveTo>
                  <a:cubicBezTo>
                    <a:pt x="555" y="0"/>
                    <a:pt x="0" y="1433"/>
                    <a:pt x="832" y="2265"/>
                  </a:cubicBezTo>
                  <a:cubicBezTo>
                    <a:pt x="1106" y="2539"/>
                    <a:pt x="1439" y="2662"/>
                    <a:pt x="1765" y="2662"/>
                  </a:cubicBezTo>
                  <a:cubicBezTo>
                    <a:pt x="2431" y="2662"/>
                    <a:pt x="3066" y="2147"/>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58" name="Google Shape;1264;p16">
              <a:extLst>
                <a:ext uri="{FF2B5EF4-FFF2-40B4-BE49-F238E27FC236}">
                  <a16:creationId xmlns:a16="http://schemas.microsoft.com/office/drawing/2014/main" id="{B6833B93-BA26-4A35-6E9D-ADB43A536216}"/>
                </a:ext>
              </a:extLst>
            </p:cNvPr>
            <p:cNvSpPr/>
            <p:nvPr/>
          </p:nvSpPr>
          <p:spPr>
            <a:xfrm>
              <a:off x="5601386" y="4903020"/>
              <a:ext cx="119800" cy="103785"/>
            </a:xfrm>
            <a:custGeom>
              <a:avLst/>
              <a:gdLst/>
              <a:ahLst/>
              <a:cxnLst/>
              <a:rect l="l" t="t" r="r" b="b"/>
              <a:pathLst>
                <a:path w="3097" h="2683" extrusionOk="0">
                  <a:moveTo>
                    <a:pt x="1757" y="0"/>
                  </a:moveTo>
                  <a:cubicBezTo>
                    <a:pt x="555" y="0"/>
                    <a:pt x="0" y="1433"/>
                    <a:pt x="832" y="2265"/>
                  </a:cubicBezTo>
                  <a:cubicBezTo>
                    <a:pt x="1106" y="2554"/>
                    <a:pt x="1445" y="2683"/>
                    <a:pt x="1776" y="2683"/>
                  </a:cubicBezTo>
                  <a:cubicBezTo>
                    <a:pt x="2452" y="2683"/>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59" name="Google Shape;1265;p16">
              <a:extLst>
                <a:ext uri="{FF2B5EF4-FFF2-40B4-BE49-F238E27FC236}">
                  <a16:creationId xmlns:a16="http://schemas.microsoft.com/office/drawing/2014/main" id="{A081693D-1F66-58E7-3E2F-F5FF5F27D2B1}"/>
                </a:ext>
              </a:extLst>
            </p:cNvPr>
            <p:cNvSpPr/>
            <p:nvPr/>
          </p:nvSpPr>
          <p:spPr>
            <a:xfrm>
              <a:off x="5742618" y="4903020"/>
              <a:ext cx="119838" cy="103011"/>
            </a:xfrm>
            <a:custGeom>
              <a:avLst/>
              <a:gdLst/>
              <a:ahLst/>
              <a:cxnLst/>
              <a:rect l="l" t="t" r="r" b="b"/>
              <a:pathLst>
                <a:path w="3098" h="2663" extrusionOk="0">
                  <a:moveTo>
                    <a:pt x="1757" y="0"/>
                  </a:moveTo>
                  <a:cubicBezTo>
                    <a:pt x="601" y="0"/>
                    <a:pt x="1" y="1433"/>
                    <a:pt x="832"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60" name="Google Shape;1266;p16">
              <a:extLst>
                <a:ext uri="{FF2B5EF4-FFF2-40B4-BE49-F238E27FC236}">
                  <a16:creationId xmlns:a16="http://schemas.microsoft.com/office/drawing/2014/main" id="{5D6FB3AF-2E41-58CD-AA1F-006BB78744E3}"/>
                </a:ext>
              </a:extLst>
            </p:cNvPr>
            <p:cNvSpPr/>
            <p:nvPr/>
          </p:nvSpPr>
          <p:spPr>
            <a:xfrm>
              <a:off x="5883850" y="4903020"/>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61" name="Google Shape;1267;p16">
              <a:extLst>
                <a:ext uri="{FF2B5EF4-FFF2-40B4-BE49-F238E27FC236}">
                  <a16:creationId xmlns:a16="http://schemas.microsoft.com/office/drawing/2014/main" id="{5688C487-D381-4F49-A8C1-2658C62038D5}"/>
                </a:ext>
              </a:extLst>
            </p:cNvPr>
            <p:cNvSpPr/>
            <p:nvPr/>
          </p:nvSpPr>
          <p:spPr>
            <a:xfrm>
              <a:off x="6025081" y="4903020"/>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62" name="Google Shape;1268;p16">
              <a:extLst>
                <a:ext uri="{FF2B5EF4-FFF2-40B4-BE49-F238E27FC236}">
                  <a16:creationId xmlns:a16="http://schemas.microsoft.com/office/drawing/2014/main" id="{027F6E66-7603-9BCB-9636-8091FF6B512B}"/>
                </a:ext>
              </a:extLst>
            </p:cNvPr>
            <p:cNvSpPr/>
            <p:nvPr/>
          </p:nvSpPr>
          <p:spPr>
            <a:xfrm>
              <a:off x="6168131" y="4903020"/>
              <a:ext cx="119800" cy="103011"/>
            </a:xfrm>
            <a:custGeom>
              <a:avLst/>
              <a:gdLst/>
              <a:ahLst/>
              <a:cxnLst/>
              <a:rect l="l" t="t" r="r" b="b"/>
              <a:pathLst>
                <a:path w="3097" h="2663" extrusionOk="0">
                  <a:moveTo>
                    <a:pt x="1757" y="0"/>
                  </a:moveTo>
                  <a:cubicBezTo>
                    <a:pt x="601" y="0"/>
                    <a:pt x="0" y="1433"/>
                    <a:pt x="832" y="2265"/>
                  </a:cubicBezTo>
                  <a:cubicBezTo>
                    <a:pt x="1106" y="2539"/>
                    <a:pt x="1444" y="2662"/>
                    <a:pt x="1775" y="2662"/>
                  </a:cubicBezTo>
                  <a:cubicBezTo>
                    <a:pt x="2451"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63" name="Google Shape;1269;p16">
              <a:extLst>
                <a:ext uri="{FF2B5EF4-FFF2-40B4-BE49-F238E27FC236}">
                  <a16:creationId xmlns:a16="http://schemas.microsoft.com/office/drawing/2014/main" id="{F350596B-AE53-74E0-A61A-49455C3A502D}"/>
                </a:ext>
              </a:extLst>
            </p:cNvPr>
            <p:cNvSpPr/>
            <p:nvPr/>
          </p:nvSpPr>
          <p:spPr>
            <a:xfrm>
              <a:off x="6309363" y="4903020"/>
              <a:ext cx="119838" cy="103785"/>
            </a:xfrm>
            <a:custGeom>
              <a:avLst/>
              <a:gdLst/>
              <a:ahLst/>
              <a:cxnLst/>
              <a:rect l="l" t="t" r="r" b="b"/>
              <a:pathLst>
                <a:path w="3098" h="2683" extrusionOk="0">
                  <a:moveTo>
                    <a:pt x="1757" y="0"/>
                  </a:moveTo>
                  <a:cubicBezTo>
                    <a:pt x="601" y="0"/>
                    <a:pt x="0" y="1433"/>
                    <a:pt x="832" y="2265"/>
                  </a:cubicBezTo>
                  <a:cubicBezTo>
                    <a:pt x="1106" y="2554"/>
                    <a:pt x="1445" y="2683"/>
                    <a:pt x="1776" y="2683"/>
                  </a:cubicBezTo>
                  <a:cubicBezTo>
                    <a:pt x="2452" y="2683"/>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64" name="Google Shape;1270;p16">
              <a:extLst>
                <a:ext uri="{FF2B5EF4-FFF2-40B4-BE49-F238E27FC236}">
                  <a16:creationId xmlns:a16="http://schemas.microsoft.com/office/drawing/2014/main" id="{8A182434-8BAF-2E99-8C98-17F47B02BB55}"/>
                </a:ext>
              </a:extLst>
            </p:cNvPr>
            <p:cNvSpPr/>
            <p:nvPr/>
          </p:nvSpPr>
          <p:spPr>
            <a:xfrm>
              <a:off x="6450595" y="4903020"/>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65" name="Google Shape;1271;p16">
              <a:extLst>
                <a:ext uri="{FF2B5EF4-FFF2-40B4-BE49-F238E27FC236}">
                  <a16:creationId xmlns:a16="http://schemas.microsoft.com/office/drawing/2014/main" id="{666F064A-9632-F109-6CCC-3D363EF2F226}"/>
                </a:ext>
              </a:extLst>
            </p:cNvPr>
            <p:cNvSpPr/>
            <p:nvPr/>
          </p:nvSpPr>
          <p:spPr>
            <a:xfrm>
              <a:off x="6591827" y="4903020"/>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66" name="Google Shape;1272;p16">
              <a:extLst>
                <a:ext uri="{FF2B5EF4-FFF2-40B4-BE49-F238E27FC236}">
                  <a16:creationId xmlns:a16="http://schemas.microsoft.com/office/drawing/2014/main" id="{00F8D525-9F9E-0AF5-CEB6-AAC86E440091}"/>
                </a:ext>
              </a:extLst>
            </p:cNvPr>
            <p:cNvSpPr/>
            <p:nvPr/>
          </p:nvSpPr>
          <p:spPr>
            <a:xfrm>
              <a:off x="6734876" y="4903020"/>
              <a:ext cx="119800" cy="103011"/>
            </a:xfrm>
            <a:custGeom>
              <a:avLst/>
              <a:gdLst/>
              <a:ahLst/>
              <a:cxnLst/>
              <a:rect l="l" t="t" r="r" b="b"/>
              <a:pathLst>
                <a:path w="3097" h="2663" extrusionOk="0">
                  <a:moveTo>
                    <a:pt x="1756" y="0"/>
                  </a:moveTo>
                  <a:cubicBezTo>
                    <a:pt x="555" y="0"/>
                    <a:pt x="0" y="1433"/>
                    <a:pt x="832" y="2265"/>
                  </a:cubicBezTo>
                  <a:cubicBezTo>
                    <a:pt x="1106" y="2539"/>
                    <a:pt x="1439" y="2662"/>
                    <a:pt x="1765" y="2662"/>
                  </a:cubicBezTo>
                  <a:cubicBezTo>
                    <a:pt x="2431" y="2662"/>
                    <a:pt x="3066" y="2147"/>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67" name="Google Shape;1273;p16">
              <a:extLst>
                <a:ext uri="{FF2B5EF4-FFF2-40B4-BE49-F238E27FC236}">
                  <a16:creationId xmlns:a16="http://schemas.microsoft.com/office/drawing/2014/main" id="{F561AA4D-8742-4069-3ABB-DD7545FD347E}"/>
                </a:ext>
              </a:extLst>
            </p:cNvPr>
            <p:cNvSpPr/>
            <p:nvPr/>
          </p:nvSpPr>
          <p:spPr>
            <a:xfrm>
              <a:off x="6876108" y="4903020"/>
              <a:ext cx="119800" cy="103011"/>
            </a:xfrm>
            <a:custGeom>
              <a:avLst/>
              <a:gdLst/>
              <a:ahLst/>
              <a:cxnLst/>
              <a:rect l="l" t="t" r="r" b="b"/>
              <a:pathLst>
                <a:path w="3097"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68" name="Google Shape;1274;p16">
              <a:extLst>
                <a:ext uri="{FF2B5EF4-FFF2-40B4-BE49-F238E27FC236}">
                  <a16:creationId xmlns:a16="http://schemas.microsoft.com/office/drawing/2014/main" id="{2BDC0649-76A7-C251-E737-D7627FFB4BF5}"/>
                </a:ext>
              </a:extLst>
            </p:cNvPr>
            <p:cNvSpPr/>
            <p:nvPr/>
          </p:nvSpPr>
          <p:spPr>
            <a:xfrm>
              <a:off x="7017340" y="4903020"/>
              <a:ext cx="119838" cy="103011"/>
            </a:xfrm>
            <a:custGeom>
              <a:avLst/>
              <a:gdLst/>
              <a:ahLst/>
              <a:cxnLst/>
              <a:rect l="l" t="t" r="r" b="b"/>
              <a:pathLst>
                <a:path w="3098" h="2663" extrusionOk="0">
                  <a:moveTo>
                    <a:pt x="1757" y="0"/>
                  </a:moveTo>
                  <a:cubicBezTo>
                    <a:pt x="601" y="0"/>
                    <a:pt x="1" y="1433"/>
                    <a:pt x="832"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69" name="Google Shape;1275;p16">
              <a:extLst>
                <a:ext uri="{FF2B5EF4-FFF2-40B4-BE49-F238E27FC236}">
                  <a16:creationId xmlns:a16="http://schemas.microsoft.com/office/drawing/2014/main" id="{E8631B71-EF4A-82A6-BA2D-B3CA81236A3D}"/>
                </a:ext>
              </a:extLst>
            </p:cNvPr>
            <p:cNvSpPr/>
            <p:nvPr/>
          </p:nvSpPr>
          <p:spPr>
            <a:xfrm>
              <a:off x="4042382" y="5046031"/>
              <a:ext cx="119838" cy="102044"/>
            </a:xfrm>
            <a:custGeom>
              <a:avLst/>
              <a:gdLst/>
              <a:ahLst/>
              <a:cxnLst/>
              <a:rect l="l" t="t" r="r" b="b"/>
              <a:pathLst>
                <a:path w="3098" h="2638" extrusionOk="0">
                  <a:moveTo>
                    <a:pt x="1757" y="1"/>
                  </a:moveTo>
                  <a:cubicBezTo>
                    <a:pt x="602" y="1"/>
                    <a:pt x="1" y="1387"/>
                    <a:pt x="833" y="2219"/>
                  </a:cubicBezTo>
                  <a:cubicBezTo>
                    <a:pt x="1106" y="2508"/>
                    <a:pt x="1445" y="2637"/>
                    <a:pt x="1777" y="2637"/>
                  </a:cubicBezTo>
                  <a:cubicBezTo>
                    <a:pt x="2452" y="2637"/>
                    <a:pt x="3097" y="2101"/>
                    <a:pt x="3097" y="1295"/>
                  </a:cubicBezTo>
                  <a:cubicBezTo>
                    <a:pt x="3097" y="555"/>
                    <a:pt x="2497"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70" name="Google Shape;1276;p16">
              <a:extLst>
                <a:ext uri="{FF2B5EF4-FFF2-40B4-BE49-F238E27FC236}">
                  <a16:creationId xmlns:a16="http://schemas.microsoft.com/office/drawing/2014/main" id="{D3666FAF-4A4F-FD91-42EC-8E2884DE1695}"/>
                </a:ext>
              </a:extLst>
            </p:cNvPr>
            <p:cNvSpPr/>
            <p:nvPr/>
          </p:nvSpPr>
          <p:spPr>
            <a:xfrm>
              <a:off x="4183614" y="5046031"/>
              <a:ext cx="121618" cy="102586"/>
            </a:xfrm>
            <a:custGeom>
              <a:avLst/>
              <a:gdLst/>
              <a:ahLst/>
              <a:cxnLst/>
              <a:rect l="l" t="t" r="r" b="b"/>
              <a:pathLst>
                <a:path w="3144" h="2652" extrusionOk="0">
                  <a:moveTo>
                    <a:pt x="1803" y="1"/>
                  </a:moveTo>
                  <a:cubicBezTo>
                    <a:pt x="602" y="1"/>
                    <a:pt x="1" y="1434"/>
                    <a:pt x="833" y="2266"/>
                  </a:cubicBezTo>
                  <a:cubicBezTo>
                    <a:pt x="1114" y="2532"/>
                    <a:pt x="1452" y="2651"/>
                    <a:pt x="1781" y="2651"/>
                  </a:cubicBezTo>
                  <a:cubicBezTo>
                    <a:pt x="2481" y="2651"/>
                    <a:pt x="3144" y="2112"/>
                    <a:pt x="3144" y="1295"/>
                  </a:cubicBezTo>
                  <a:cubicBezTo>
                    <a:pt x="3144"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71" name="Google Shape;1277;p16">
              <a:extLst>
                <a:ext uri="{FF2B5EF4-FFF2-40B4-BE49-F238E27FC236}">
                  <a16:creationId xmlns:a16="http://schemas.microsoft.com/office/drawing/2014/main" id="{C2F2EB73-1DFA-8D69-6610-A4523D62ADAF}"/>
                </a:ext>
              </a:extLst>
            </p:cNvPr>
            <p:cNvSpPr/>
            <p:nvPr/>
          </p:nvSpPr>
          <p:spPr>
            <a:xfrm>
              <a:off x="4326664" y="5046031"/>
              <a:ext cx="119800" cy="102044"/>
            </a:xfrm>
            <a:custGeom>
              <a:avLst/>
              <a:gdLst/>
              <a:ahLst/>
              <a:cxnLst/>
              <a:rect l="l" t="t" r="r" b="b"/>
              <a:pathLst>
                <a:path w="3097" h="2638"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72" name="Google Shape;1278;p16">
              <a:extLst>
                <a:ext uri="{FF2B5EF4-FFF2-40B4-BE49-F238E27FC236}">
                  <a16:creationId xmlns:a16="http://schemas.microsoft.com/office/drawing/2014/main" id="{6676BCF8-0564-4FA2-E787-4CE27462208E}"/>
                </a:ext>
              </a:extLst>
            </p:cNvPr>
            <p:cNvSpPr/>
            <p:nvPr/>
          </p:nvSpPr>
          <p:spPr>
            <a:xfrm>
              <a:off x="4467896" y="5046031"/>
              <a:ext cx="119838" cy="102044"/>
            </a:xfrm>
            <a:custGeom>
              <a:avLst/>
              <a:gdLst/>
              <a:ahLst/>
              <a:cxnLst/>
              <a:rect l="l" t="t" r="r" b="b"/>
              <a:pathLst>
                <a:path w="3098" h="2638" extrusionOk="0">
                  <a:moveTo>
                    <a:pt x="1757" y="1"/>
                  </a:moveTo>
                  <a:cubicBezTo>
                    <a:pt x="555" y="1"/>
                    <a:pt x="1" y="1387"/>
                    <a:pt x="832" y="2219"/>
                  </a:cubicBezTo>
                  <a:cubicBezTo>
                    <a:pt x="1106" y="2508"/>
                    <a:pt x="1440" y="2637"/>
                    <a:pt x="1766" y="2637"/>
                  </a:cubicBezTo>
                  <a:cubicBezTo>
                    <a:pt x="2432" y="2637"/>
                    <a:pt x="3066"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73" name="Google Shape;1279;p16">
              <a:extLst>
                <a:ext uri="{FF2B5EF4-FFF2-40B4-BE49-F238E27FC236}">
                  <a16:creationId xmlns:a16="http://schemas.microsoft.com/office/drawing/2014/main" id="{E677F818-9B51-46E5-A149-0188F5E20AD5}"/>
                </a:ext>
              </a:extLst>
            </p:cNvPr>
            <p:cNvSpPr/>
            <p:nvPr/>
          </p:nvSpPr>
          <p:spPr>
            <a:xfrm>
              <a:off x="4609128" y="5046031"/>
              <a:ext cx="119838" cy="102044"/>
            </a:xfrm>
            <a:custGeom>
              <a:avLst/>
              <a:gdLst/>
              <a:ahLst/>
              <a:cxnLst/>
              <a:rect l="l" t="t" r="r" b="b"/>
              <a:pathLst>
                <a:path w="3098" h="2638" extrusionOk="0">
                  <a:moveTo>
                    <a:pt x="1803" y="1"/>
                  </a:moveTo>
                  <a:cubicBezTo>
                    <a:pt x="602"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74" name="Google Shape;1280;p16">
              <a:extLst>
                <a:ext uri="{FF2B5EF4-FFF2-40B4-BE49-F238E27FC236}">
                  <a16:creationId xmlns:a16="http://schemas.microsoft.com/office/drawing/2014/main" id="{D1ECD704-A9E0-C88A-8131-92600CA6FFA8}"/>
                </a:ext>
              </a:extLst>
            </p:cNvPr>
            <p:cNvSpPr/>
            <p:nvPr/>
          </p:nvSpPr>
          <p:spPr>
            <a:xfrm>
              <a:off x="4750359" y="5046031"/>
              <a:ext cx="119838" cy="102044"/>
            </a:xfrm>
            <a:custGeom>
              <a:avLst/>
              <a:gdLst/>
              <a:ahLst/>
              <a:cxnLst/>
              <a:rect l="l" t="t" r="r" b="b"/>
              <a:pathLst>
                <a:path w="3098" h="2638" extrusionOk="0">
                  <a:moveTo>
                    <a:pt x="1803" y="1"/>
                  </a:moveTo>
                  <a:cubicBezTo>
                    <a:pt x="602" y="1"/>
                    <a:pt x="1" y="1387"/>
                    <a:pt x="879" y="2219"/>
                  </a:cubicBezTo>
                  <a:cubicBezTo>
                    <a:pt x="1153" y="2508"/>
                    <a:pt x="1486" y="2637"/>
                    <a:pt x="1811" y="2637"/>
                  </a:cubicBezTo>
                  <a:cubicBezTo>
                    <a:pt x="2473" y="2637"/>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75" name="Google Shape;1281;p16">
              <a:extLst>
                <a:ext uri="{FF2B5EF4-FFF2-40B4-BE49-F238E27FC236}">
                  <a16:creationId xmlns:a16="http://schemas.microsoft.com/office/drawing/2014/main" id="{FFD7450F-AE22-02E3-AF3F-59769F42EEF3}"/>
                </a:ext>
              </a:extLst>
            </p:cNvPr>
            <p:cNvSpPr/>
            <p:nvPr/>
          </p:nvSpPr>
          <p:spPr>
            <a:xfrm>
              <a:off x="4891630" y="5046031"/>
              <a:ext cx="121579" cy="102586"/>
            </a:xfrm>
            <a:custGeom>
              <a:avLst/>
              <a:gdLst/>
              <a:ahLst/>
              <a:cxnLst/>
              <a:rect l="l" t="t" r="r" b="b"/>
              <a:pathLst>
                <a:path w="3143" h="2652" extrusionOk="0">
                  <a:moveTo>
                    <a:pt x="1803" y="1"/>
                  </a:moveTo>
                  <a:cubicBezTo>
                    <a:pt x="601" y="1"/>
                    <a:pt x="0" y="1434"/>
                    <a:pt x="878" y="2266"/>
                  </a:cubicBezTo>
                  <a:cubicBezTo>
                    <a:pt x="1144" y="2532"/>
                    <a:pt x="1472" y="2651"/>
                    <a:pt x="1795" y="2651"/>
                  </a:cubicBezTo>
                  <a:cubicBezTo>
                    <a:pt x="2480" y="2651"/>
                    <a:pt x="3143" y="2112"/>
                    <a:pt x="3143" y="1295"/>
                  </a:cubicBezTo>
                  <a:cubicBezTo>
                    <a:pt x="3143" y="555"/>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76" name="Google Shape;1282;p16">
              <a:extLst>
                <a:ext uri="{FF2B5EF4-FFF2-40B4-BE49-F238E27FC236}">
                  <a16:creationId xmlns:a16="http://schemas.microsoft.com/office/drawing/2014/main" id="{9922E403-2D5F-346B-909E-6591568751A8}"/>
                </a:ext>
              </a:extLst>
            </p:cNvPr>
            <p:cNvSpPr/>
            <p:nvPr/>
          </p:nvSpPr>
          <p:spPr>
            <a:xfrm>
              <a:off x="5034641" y="5046031"/>
              <a:ext cx="119800" cy="102044"/>
            </a:xfrm>
            <a:custGeom>
              <a:avLst/>
              <a:gdLst/>
              <a:ahLst/>
              <a:cxnLst/>
              <a:rect l="l" t="t" r="r" b="b"/>
              <a:pathLst>
                <a:path w="3097" h="2638" extrusionOk="0">
                  <a:moveTo>
                    <a:pt x="1757" y="1"/>
                  </a:moveTo>
                  <a:cubicBezTo>
                    <a:pt x="601"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77" name="Google Shape;1283;p16">
              <a:extLst>
                <a:ext uri="{FF2B5EF4-FFF2-40B4-BE49-F238E27FC236}">
                  <a16:creationId xmlns:a16="http://schemas.microsoft.com/office/drawing/2014/main" id="{9318413F-C5D1-2F75-C10D-B0B49419EAF1}"/>
                </a:ext>
              </a:extLst>
            </p:cNvPr>
            <p:cNvSpPr/>
            <p:nvPr/>
          </p:nvSpPr>
          <p:spPr>
            <a:xfrm>
              <a:off x="5175873" y="5046031"/>
              <a:ext cx="119838" cy="102044"/>
            </a:xfrm>
            <a:custGeom>
              <a:avLst/>
              <a:gdLst/>
              <a:ahLst/>
              <a:cxnLst/>
              <a:rect l="l" t="t" r="r" b="b"/>
              <a:pathLst>
                <a:path w="3098" h="2638"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78" name="Google Shape;1284;p16">
              <a:extLst>
                <a:ext uri="{FF2B5EF4-FFF2-40B4-BE49-F238E27FC236}">
                  <a16:creationId xmlns:a16="http://schemas.microsoft.com/office/drawing/2014/main" id="{02DB2BD1-CC0D-1BAD-2995-3BA5A5108BFB}"/>
                </a:ext>
              </a:extLst>
            </p:cNvPr>
            <p:cNvSpPr/>
            <p:nvPr/>
          </p:nvSpPr>
          <p:spPr>
            <a:xfrm>
              <a:off x="5317105" y="5046031"/>
              <a:ext cx="119838" cy="102044"/>
            </a:xfrm>
            <a:custGeom>
              <a:avLst/>
              <a:gdLst/>
              <a:ahLst/>
              <a:cxnLst/>
              <a:rect l="l" t="t" r="r" b="b"/>
              <a:pathLst>
                <a:path w="3098" h="2638" extrusionOk="0">
                  <a:moveTo>
                    <a:pt x="1803" y="1"/>
                  </a:moveTo>
                  <a:cubicBezTo>
                    <a:pt x="602" y="1"/>
                    <a:pt x="1" y="1387"/>
                    <a:pt x="833" y="2219"/>
                  </a:cubicBezTo>
                  <a:cubicBezTo>
                    <a:pt x="1106" y="2508"/>
                    <a:pt x="1445" y="2637"/>
                    <a:pt x="1777" y="2637"/>
                  </a:cubicBezTo>
                  <a:cubicBezTo>
                    <a:pt x="2452" y="2637"/>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79" name="Google Shape;1285;p16">
              <a:extLst>
                <a:ext uri="{FF2B5EF4-FFF2-40B4-BE49-F238E27FC236}">
                  <a16:creationId xmlns:a16="http://schemas.microsoft.com/office/drawing/2014/main" id="{056AF0D5-2AE6-4D98-D62A-7062D1DC40C6}"/>
                </a:ext>
              </a:extLst>
            </p:cNvPr>
            <p:cNvSpPr/>
            <p:nvPr/>
          </p:nvSpPr>
          <p:spPr>
            <a:xfrm>
              <a:off x="5460154" y="5046031"/>
              <a:ext cx="119800" cy="102044"/>
            </a:xfrm>
            <a:custGeom>
              <a:avLst/>
              <a:gdLst/>
              <a:ahLst/>
              <a:cxnLst/>
              <a:rect l="l" t="t" r="r" b="b"/>
              <a:pathLst>
                <a:path w="3097" h="2638" extrusionOk="0">
                  <a:moveTo>
                    <a:pt x="1756" y="1"/>
                  </a:moveTo>
                  <a:cubicBezTo>
                    <a:pt x="555" y="1"/>
                    <a:pt x="0" y="1387"/>
                    <a:pt x="832" y="2219"/>
                  </a:cubicBezTo>
                  <a:cubicBezTo>
                    <a:pt x="1106" y="2508"/>
                    <a:pt x="1440" y="2637"/>
                    <a:pt x="1766" y="2637"/>
                  </a:cubicBezTo>
                  <a:cubicBezTo>
                    <a:pt x="2431" y="2637"/>
                    <a:pt x="3066" y="2101"/>
                    <a:pt x="3097" y="1295"/>
                  </a:cubicBezTo>
                  <a:cubicBezTo>
                    <a:pt x="3097"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80" name="Google Shape;1286;p16">
              <a:extLst>
                <a:ext uri="{FF2B5EF4-FFF2-40B4-BE49-F238E27FC236}">
                  <a16:creationId xmlns:a16="http://schemas.microsoft.com/office/drawing/2014/main" id="{B645A162-B045-7274-75AB-AC7A4834A391}"/>
                </a:ext>
              </a:extLst>
            </p:cNvPr>
            <p:cNvSpPr/>
            <p:nvPr/>
          </p:nvSpPr>
          <p:spPr>
            <a:xfrm>
              <a:off x="5601386" y="5046031"/>
              <a:ext cx="119800" cy="102586"/>
            </a:xfrm>
            <a:custGeom>
              <a:avLst/>
              <a:gdLst/>
              <a:ahLst/>
              <a:cxnLst/>
              <a:rect l="l" t="t" r="r" b="b"/>
              <a:pathLst>
                <a:path w="3097" h="2652" extrusionOk="0">
                  <a:moveTo>
                    <a:pt x="1757" y="1"/>
                  </a:moveTo>
                  <a:cubicBezTo>
                    <a:pt x="555" y="1"/>
                    <a:pt x="0" y="1434"/>
                    <a:pt x="832" y="2266"/>
                  </a:cubicBezTo>
                  <a:cubicBezTo>
                    <a:pt x="1099" y="2532"/>
                    <a:pt x="1426"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81" name="Google Shape;1287;p16">
              <a:extLst>
                <a:ext uri="{FF2B5EF4-FFF2-40B4-BE49-F238E27FC236}">
                  <a16:creationId xmlns:a16="http://schemas.microsoft.com/office/drawing/2014/main" id="{00C8B9EC-9AB6-018E-B019-C5C7E1FB0FD5}"/>
                </a:ext>
              </a:extLst>
            </p:cNvPr>
            <p:cNvSpPr/>
            <p:nvPr/>
          </p:nvSpPr>
          <p:spPr>
            <a:xfrm>
              <a:off x="5742618" y="5046031"/>
              <a:ext cx="119838" cy="102044"/>
            </a:xfrm>
            <a:custGeom>
              <a:avLst/>
              <a:gdLst/>
              <a:ahLst/>
              <a:cxnLst/>
              <a:rect l="l" t="t" r="r" b="b"/>
              <a:pathLst>
                <a:path w="3098" h="2638" extrusionOk="0">
                  <a:moveTo>
                    <a:pt x="1757" y="1"/>
                  </a:moveTo>
                  <a:cubicBezTo>
                    <a:pt x="601"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82" name="Google Shape;1288;p16">
              <a:extLst>
                <a:ext uri="{FF2B5EF4-FFF2-40B4-BE49-F238E27FC236}">
                  <a16:creationId xmlns:a16="http://schemas.microsoft.com/office/drawing/2014/main" id="{8AA84E9B-1311-9094-0EA5-1581B76CDEBD}"/>
                </a:ext>
              </a:extLst>
            </p:cNvPr>
            <p:cNvSpPr/>
            <p:nvPr/>
          </p:nvSpPr>
          <p:spPr>
            <a:xfrm>
              <a:off x="5883850" y="5046031"/>
              <a:ext cx="119838" cy="102044"/>
            </a:xfrm>
            <a:custGeom>
              <a:avLst/>
              <a:gdLst/>
              <a:ahLst/>
              <a:cxnLst/>
              <a:rect l="l" t="t" r="r" b="b"/>
              <a:pathLst>
                <a:path w="3098" h="2638" extrusionOk="0">
                  <a:moveTo>
                    <a:pt x="1803" y="1"/>
                  </a:moveTo>
                  <a:cubicBezTo>
                    <a:pt x="602"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83" name="Google Shape;1289;p16">
              <a:extLst>
                <a:ext uri="{FF2B5EF4-FFF2-40B4-BE49-F238E27FC236}">
                  <a16:creationId xmlns:a16="http://schemas.microsoft.com/office/drawing/2014/main" id="{ECA50435-6224-878A-1B64-4997D26E55EA}"/>
                </a:ext>
              </a:extLst>
            </p:cNvPr>
            <p:cNvSpPr/>
            <p:nvPr/>
          </p:nvSpPr>
          <p:spPr>
            <a:xfrm>
              <a:off x="6025081" y="5046031"/>
              <a:ext cx="119838" cy="102044"/>
            </a:xfrm>
            <a:custGeom>
              <a:avLst/>
              <a:gdLst/>
              <a:ahLst/>
              <a:cxnLst/>
              <a:rect l="l" t="t" r="r" b="b"/>
              <a:pathLst>
                <a:path w="3098" h="2638" extrusionOk="0">
                  <a:moveTo>
                    <a:pt x="1803" y="1"/>
                  </a:moveTo>
                  <a:cubicBezTo>
                    <a:pt x="602" y="1"/>
                    <a:pt x="1" y="1387"/>
                    <a:pt x="879" y="2219"/>
                  </a:cubicBezTo>
                  <a:cubicBezTo>
                    <a:pt x="1153" y="2508"/>
                    <a:pt x="1486" y="2637"/>
                    <a:pt x="1811" y="2637"/>
                  </a:cubicBezTo>
                  <a:cubicBezTo>
                    <a:pt x="2473" y="2637"/>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84" name="Google Shape;1290;p16">
              <a:extLst>
                <a:ext uri="{FF2B5EF4-FFF2-40B4-BE49-F238E27FC236}">
                  <a16:creationId xmlns:a16="http://schemas.microsoft.com/office/drawing/2014/main" id="{E270393B-AB25-81D9-3694-513C0AA3F6BB}"/>
                </a:ext>
              </a:extLst>
            </p:cNvPr>
            <p:cNvSpPr/>
            <p:nvPr/>
          </p:nvSpPr>
          <p:spPr>
            <a:xfrm>
              <a:off x="6168131" y="5046031"/>
              <a:ext cx="119800" cy="102044"/>
            </a:xfrm>
            <a:custGeom>
              <a:avLst/>
              <a:gdLst/>
              <a:ahLst/>
              <a:cxnLst/>
              <a:rect l="l" t="t" r="r" b="b"/>
              <a:pathLst>
                <a:path w="3097" h="2638"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85" name="Google Shape;1291;p16">
              <a:extLst>
                <a:ext uri="{FF2B5EF4-FFF2-40B4-BE49-F238E27FC236}">
                  <a16:creationId xmlns:a16="http://schemas.microsoft.com/office/drawing/2014/main" id="{80D87A47-8FD6-64C4-D1AB-87E37BA482CC}"/>
                </a:ext>
              </a:extLst>
            </p:cNvPr>
            <p:cNvSpPr/>
            <p:nvPr/>
          </p:nvSpPr>
          <p:spPr>
            <a:xfrm>
              <a:off x="6309363" y="5046031"/>
              <a:ext cx="119838" cy="102586"/>
            </a:xfrm>
            <a:custGeom>
              <a:avLst/>
              <a:gdLst/>
              <a:ahLst/>
              <a:cxnLst/>
              <a:rect l="l" t="t" r="r" b="b"/>
              <a:pathLst>
                <a:path w="3098"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86" name="Google Shape;1292;p16">
              <a:extLst>
                <a:ext uri="{FF2B5EF4-FFF2-40B4-BE49-F238E27FC236}">
                  <a16:creationId xmlns:a16="http://schemas.microsoft.com/office/drawing/2014/main" id="{2674D001-15D1-E632-37E1-E3E68384BB16}"/>
                </a:ext>
              </a:extLst>
            </p:cNvPr>
            <p:cNvSpPr/>
            <p:nvPr/>
          </p:nvSpPr>
          <p:spPr>
            <a:xfrm>
              <a:off x="6450595" y="5046031"/>
              <a:ext cx="119838" cy="102044"/>
            </a:xfrm>
            <a:custGeom>
              <a:avLst/>
              <a:gdLst/>
              <a:ahLst/>
              <a:cxnLst/>
              <a:rect l="l" t="t" r="r" b="b"/>
              <a:pathLst>
                <a:path w="3098" h="2638"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87" name="Google Shape;1293;p16">
              <a:extLst>
                <a:ext uri="{FF2B5EF4-FFF2-40B4-BE49-F238E27FC236}">
                  <a16:creationId xmlns:a16="http://schemas.microsoft.com/office/drawing/2014/main" id="{666356DA-D666-5E63-0446-9615BC328A3A}"/>
                </a:ext>
              </a:extLst>
            </p:cNvPr>
            <p:cNvSpPr/>
            <p:nvPr/>
          </p:nvSpPr>
          <p:spPr>
            <a:xfrm>
              <a:off x="6591827" y="5046031"/>
              <a:ext cx="119838" cy="102044"/>
            </a:xfrm>
            <a:custGeom>
              <a:avLst/>
              <a:gdLst/>
              <a:ahLst/>
              <a:cxnLst/>
              <a:rect l="l" t="t" r="r" b="b"/>
              <a:pathLst>
                <a:path w="3098" h="2638" extrusionOk="0">
                  <a:moveTo>
                    <a:pt x="1803" y="1"/>
                  </a:moveTo>
                  <a:cubicBezTo>
                    <a:pt x="602" y="1"/>
                    <a:pt x="1" y="1387"/>
                    <a:pt x="833" y="2219"/>
                  </a:cubicBezTo>
                  <a:cubicBezTo>
                    <a:pt x="1106" y="2508"/>
                    <a:pt x="1445" y="2637"/>
                    <a:pt x="1777" y="2637"/>
                  </a:cubicBezTo>
                  <a:cubicBezTo>
                    <a:pt x="2452" y="2637"/>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88" name="Google Shape;1294;p16">
              <a:extLst>
                <a:ext uri="{FF2B5EF4-FFF2-40B4-BE49-F238E27FC236}">
                  <a16:creationId xmlns:a16="http://schemas.microsoft.com/office/drawing/2014/main" id="{C2DBAA4D-DEF5-93D1-2A3B-2DEB69093F4D}"/>
                </a:ext>
              </a:extLst>
            </p:cNvPr>
            <p:cNvSpPr/>
            <p:nvPr/>
          </p:nvSpPr>
          <p:spPr>
            <a:xfrm>
              <a:off x="6734876" y="5046031"/>
              <a:ext cx="119800" cy="102044"/>
            </a:xfrm>
            <a:custGeom>
              <a:avLst/>
              <a:gdLst/>
              <a:ahLst/>
              <a:cxnLst/>
              <a:rect l="l" t="t" r="r" b="b"/>
              <a:pathLst>
                <a:path w="3097" h="2638" extrusionOk="0">
                  <a:moveTo>
                    <a:pt x="1756" y="1"/>
                  </a:moveTo>
                  <a:cubicBezTo>
                    <a:pt x="555" y="1"/>
                    <a:pt x="0" y="1387"/>
                    <a:pt x="832" y="2219"/>
                  </a:cubicBezTo>
                  <a:cubicBezTo>
                    <a:pt x="1106" y="2508"/>
                    <a:pt x="1440" y="2637"/>
                    <a:pt x="1766" y="2637"/>
                  </a:cubicBezTo>
                  <a:cubicBezTo>
                    <a:pt x="2431" y="2637"/>
                    <a:pt x="3066" y="2101"/>
                    <a:pt x="3097" y="1295"/>
                  </a:cubicBezTo>
                  <a:cubicBezTo>
                    <a:pt x="3051"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89" name="Google Shape;1295;p16">
              <a:extLst>
                <a:ext uri="{FF2B5EF4-FFF2-40B4-BE49-F238E27FC236}">
                  <a16:creationId xmlns:a16="http://schemas.microsoft.com/office/drawing/2014/main" id="{A096E733-6927-5A3B-FC83-79B9B15BA1DD}"/>
                </a:ext>
              </a:extLst>
            </p:cNvPr>
            <p:cNvSpPr/>
            <p:nvPr/>
          </p:nvSpPr>
          <p:spPr>
            <a:xfrm>
              <a:off x="6876108" y="5046031"/>
              <a:ext cx="119800" cy="102044"/>
            </a:xfrm>
            <a:custGeom>
              <a:avLst/>
              <a:gdLst/>
              <a:ahLst/>
              <a:cxnLst/>
              <a:rect l="l" t="t" r="r" b="b"/>
              <a:pathLst>
                <a:path w="3097" h="2638" extrusionOk="0">
                  <a:moveTo>
                    <a:pt x="1757" y="1"/>
                  </a:moveTo>
                  <a:cubicBezTo>
                    <a:pt x="601"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90" name="Google Shape;1296;p16">
              <a:extLst>
                <a:ext uri="{FF2B5EF4-FFF2-40B4-BE49-F238E27FC236}">
                  <a16:creationId xmlns:a16="http://schemas.microsoft.com/office/drawing/2014/main" id="{2C633783-4367-761E-A9ED-0D274880C0F6}"/>
                </a:ext>
              </a:extLst>
            </p:cNvPr>
            <p:cNvSpPr/>
            <p:nvPr/>
          </p:nvSpPr>
          <p:spPr>
            <a:xfrm>
              <a:off x="7017340" y="5046031"/>
              <a:ext cx="119838" cy="102044"/>
            </a:xfrm>
            <a:custGeom>
              <a:avLst/>
              <a:gdLst/>
              <a:ahLst/>
              <a:cxnLst/>
              <a:rect l="l" t="t" r="r" b="b"/>
              <a:pathLst>
                <a:path w="3098" h="2638" extrusionOk="0">
                  <a:moveTo>
                    <a:pt x="1757" y="1"/>
                  </a:moveTo>
                  <a:cubicBezTo>
                    <a:pt x="601"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91" name="Google Shape;1297;p16">
              <a:extLst>
                <a:ext uri="{FF2B5EF4-FFF2-40B4-BE49-F238E27FC236}">
                  <a16:creationId xmlns:a16="http://schemas.microsoft.com/office/drawing/2014/main" id="{56442076-B728-58C1-0110-283642573586}"/>
                </a:ext>
              </a:extLst>
            </p:cNvPr>
            <p:cNvSpPr/>
            <p:nvPr/>
          </p:nvSpPr>
          <p:spPr>
            <a:xfrm>
              <a:off x="4183614" y="5187302"/>
              <a:ext cx="121618" cy="102586"/>
            </a:xfrm>
            <a:custGeom>
              <a:avLst/>
              <a:gdLst/>
              <a:ahLst/>
              <a:cxnLst/>
              <a:rect l="l" t="t" r="r" b="b"/>
              <a:pathLst>
                <a:path w="3144" h="2652" extrusionOk="0">
                  <a:moveTo>
                    <a:pt x="1803" y="0"/>
                  </a:moveTo>
                  <a:cubicBezTo>
                    <a:pt x="602" y="0"/>
                    <a:pt x="1" y="1433"/>
                    <a:pt x="833" y="2265"/>
                  </a:cubicBezTo>
                  <a:cubicBezTo>
                    <a:pt x="1116" y="2533"/>
                    <a:pt x="1456" y="2652"/>
                    <a:pt x="1788" y="2652"/>
                  </a:cubicBezTo>
                  <a:cubicBezTo>
                    <a:pt x="2485" y="2652"/>
                    <a:pt x="3144" y="2124"/>
                    <a:pt x="3144" y="1340"/>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92" name="Google Shape;1298;p16">
              <a:extLst>
                <a:ext uri="{FF2B5EF4-FFF2-40B4-BE49-F238E27FC236}">
                  <a16:creationId xmlns:a16="http://schemas.microsoft.com/office/drawing/2014/main" id="{689165EC-41C9-6297-F8EE-24157816C154}"/>
                </a:ext>
              </a:extLst>
            </p:cNvPr>
            <p:cNvSpPr/>
            <p:nvPr/>
          </p:nvSpPr>
          <p:spPr>
            <a:xfrm>
              <a:off x="4326664" y="5187302"/>
              <a:ext cx="119800" cy="102586"/>
            </a:xfrm>
            <a:custGeom>
              <a:avLst/>
              <a:gdLst/>
              <a:ahLst/>
              <a:cxnLst/>
              <a:rect l="l" t="t" r="r" b="b"/>
              <a:pathLst>
                <a:path w="3097" h="2652"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93" name="Google Shape;1299;p16">
              <a:extLst>
                <a:ext uri="{FF2B5EF4-FFF2-40B4-BE49-F238E27FC236}">
                  <a16:creationId xmlns:a16="http://schemas.microsoft.com/office/drawing/2014/main" id="{CF3C43C9-BDD2-C1C5-F411-AB640903A25D}"/>
                </a:ext>
              </a:extLst>
            </p:cNvPr>
            <p:cNvSpPr/>
            <p:nvPr/>
          </p:nvSpPr>
          <p:spPr>
            <a:xfrm>
              <a:off x="4467896" y="5187302"/>
              <a:ext cx="119838" cy="102586"/>
            </a:xfrm>
            <a:custGeom>
              <a:avLst/>
              <a:gdLst/>
              <a:ahLst/>
              <a:cxnLst/>
              <a:rect l="l" t="t" r="r" b="b"/>
              <a:pathLst>
                <a:path w="3098" h="2652" extrusionOk="0">
                  <a:moveTo>
                    <a:pt x="1757" y="0"/>
                  </a:moveTo>
                  <a:cubicBezTo>
                    <a:pt x="555"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94" name="Google Shape;1300;p16">
              <a:extLst>
                <a:ext uri="{FF2B5EF4-FFF2-40B4-BE49-F238E27FC236}">
                  <a16:creationId xmlns:a16="http://schemas.microsoft.com/office/drawing/2014/main" id="{862A0DD7-3D89-63DF-6BCE-CF5B5694ECFE}"/>
                </a:ext>
              </a:extLst>
            </p:cNvPr>
            <p:cNvSpPr/>
            <p:nvPr/>
          </p:nvSpPr>
          <p:spPr>
            <a:xfrm>
              <a:off x="4609128" y="5187302"/>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95" name="Google Shape;1301;p16">
              <a:extLst>
                <a:ext uri="{FF2B5EF4-FFF2-40B4-BE49-F238E27FC236}">
                  <a16:creationId xmlns:a16="http://schemas.microsoft.com/office/drawing/2014/main" id="{AD11D857-1792-6A9C-F3F8-2C388CEA8DBD}"/>
                </a:ext>
              </a:extLst>
            </p:cNvPr>
            <p:cNvSpPr/>
            <p:nvPr/>
          </p:nvSpPr>
          <p:spPr>
            <a:xfrm>
              <a:off x="4750359" y="5187302"/>
              <a:ext cx="119838" cy="102586"/>
            </a:xfrm>
            <a:custGeom>
              <a:avLst/>
              <a:gdLst/>
              <a:ahLst/>
              <a:cxnLst/>
              <a:rect l="l" t="t" r="r" b="b"/>
              <a:pathLst>
                <a:path w="3098" h="2652"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96" name="Google Shape;1302;p16">
              <a:extLst>
                <a:ext uri="{FF2B5EF4-FFF2-40B4-BE49-F238E27FC236}">
                  <a16:creationId xmlns:a16="http://schemas.microsoft.com/office/drawing/2014/main" id="{2896016D-DCAC-9D35-1388-F74ECC6D7F92}"/>
                </a:ext>
              </a:extLst>
            </p:cNvPr>
            <p:cNvSpPr/>
            <p:nvPr/>
          </p:nvSpPr>
          <p:spPr>
            <a:xfrm>
              <a:off x="4891630" y="5187302"/>
              <a:ext cx="121579" cy="102586"/>
            </a:xfrm>
            <a:custGeom>
              <a:avLst/>
              <a:gdLst/>
              <a:ahLst/>
              <a:cxnLst/>
              <a:rect l="l" t="t" r="r" b="b"/>
              <a:pathLst>
                <a:path w="3143" h="2652" extrusionOk="0">
                  <a:moveTo>
                    <a:pt x="1803" y="0"/>
                  </a:moveTo>
                  <a:cubicBezTo>
                    <a:pt x="601" y="0"/>
                    <a:pt x="0" y="1433"/>
                    <a:pt x="878" y="2265"/>
                  </a:cubicBezTo>
                  <a:cubicBezTo>
                    <a:pt x="1146" y="2533"/>
                    <a:pt x="1476" y="2652"/>
                    <a:pt x="1801" y="2652"/>
                  </a:cubicBezTo>
                  <a:cubicBezTo>
                    <a:pt x="2484" y="2652"/>
                    <a:pt x="3143" y="2124"/>
                    <a:pt x="3143" y="1340"/>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97" name="Google Shape;1303;p16">
              <a:extLst>
                <a:ext uri="{FF2B5EF4-FFF2-40B4-BE49-F238E27FC236}">
                  <a16:creationId xmlns:a16="http://schemas.microsoft.com/office/drawing/2014/main" id="{CC9220B3-46EB-B4DA-0AEF-A4029C663B73}"/>
                </a:ext>
              </a:extLst>
            </p:cNvPr>
            <p:cNvSpPr/>
            <p:nvPr/>
          </p:nvSpPr>
          <p:spPr>
            <a:xfrm>
              <a:off x="5034641" y="5187302"/>
              <a:ext cx="119800" cy="102586"/>
            </a:xfrm>
            <a:custGeom>
              <a:avLst/>
              <a:gdLst/>
              <a:ahLst/>
              <a:cxnLst/>
              <a:rect l="l" t="t" r="r" b="b"/>
              <a:pathLst>
                <a:path w="3097" h="2652"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98" name="Google Shape;1304;p16">
              <a:extLst>
                <a:ext uri="{FF2B5EF4-FFF2-40B4-BE49-F238E27FC236}">
                  <a16:creationId xmlns:a16="http://schemas.microsoft.com/office/drawing/2014/main" id="{EF058AD1-DD15-918E-BA69-412A12674157}"/>
                </a:ext>
              </a:extLst>
            </p:cNvPr>
            <p:cNvSpPr/>
            <p:nvPr/>
          </p:nvSpPr>
          <p:spPr>
            <a:xfrm>
              <a:off x="5175873" y="5187302"/>
              <a:ext cx="119838" cy="102586"/>
            </a:xfrm>
            <a:custGeom>
              <a:avLst/>
              <a:gdLst/>
              <a:ahLst/>
              <a:cxnLst/>
              <a:rect l="l" t="t" r="r" b="b"/>
              <a:pathLst>
                <a:path w="3098" h="2652"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199" name="Google Shape;1305;p16">
              <a:extLst>
                <a:ext uri="{FF2B5EF4-FFF2-40B4-BE49-F238E27FC236}">
                  <a16:creationId xmlns:a16="http://schemas.microsoft.com/office/drawing/2014/main" id="{62A828B1-779D-E7ED-EA29-E6A26D529B70}"/>
                </a:ext>
              </a:extLst>
            </p:cNvPr>
            <p:cNvSpPr/>
            <p:nvPr/>
          </p:nvSpPr>
          <p:spPr>
            <a:xfrm>
              <a:off x="5317105" y="5187302"/>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00" name="Google Shape;1306;p16">
              <a:extLst>
                <a:ext uri="{FF2B5EF4-FFF2-40B4-BE49-F238E27FC236}">
                  <a16:creationId xmlns:a16="http://schemas.microsoft.com/office/drawing/2014/main" id="{D4E0EFD1-D73C-C366-0BAC-F01F0A838C33}"/>
                </a:ext>
              </a:extLst>
            </p:cNvPr>
            <p:cNvSpPr/>
            <p:nvPr/>
          </p:nvSpPr>
          <p:spPr>
            <a:xfrm>
              <a:off x="5460154" y="5187302"/>
              <a:ext cx="119800" cy="102586"/>
            </a:xfrm>
            <a:custGeom>
              <a:avLst/>
              <a:gdLst/>
              <a:ahLst/>
              <a:cxnLst/>
              <a:rect l="l" t="t" r="r" b="b"/>
              <a:pathLst>
                <a:path w="3097" h="2652" extrusionOk="0">
                  <a:moveTo>
                    <a:pt x="1756" y="0"/>
                  </a:moveTo>
                  <a:cubicBezTo>
                    <a:pt x="555" y="0"/>
                    <a:pt x="0" y="1433"/>
                    <a:pt x="832" y="2265"/>
                  </a:cubicBezTo>
                  <a:cubicBezTo>
                    <a:pt x="1100" y="2533"/>
                    <a:pt x="1430" y="2652"/>
                    <a:pt x="1755" y="2652"/>
                  </a:cubicBezTo>
                  <a:cubicBezTo>
                    <a:pt x="2438" y="2652"/>
                    <a:pt x="3097" y="2124"/>
                    <a:pt x="3097"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01" name="Google Shape;1307;p16">
              <a:extLst>
                <a:ext uri="{FF2B5EF4-FFF2-40B4-BE49-F238E27FC236}">
                  <a16:creationId xmlns:a16="http://schemas.microsoft.com/office/drawing/2014/main" id="{5219540B-8071-AA0C-31AE-8AAEFC13E0CD}"/>
                </a:ext>
              </a:extLst>
            </p:cNvPr>
            <p:cNvSpPr/>
            <p:nvPr/>
          </p:nvSpPr>
          <p:spPr>
            <a:xfrm>
              <a:off x="5601386" y="5187302"/>
              <a:ext cx="119800" cy="102586"/>
            </a:xfrm>
            <a:custGeom>
              <a:avLst/>
              <a:gdLst/>
              <a:ahLst/>
              <a:cxnLst/>
              <a:rect l="l" t="t" r="r" b="b"/>
              <a:pathLst>
                <a:path w="3097" h="2652"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02" name="Google Shape;1308;p16">
              <a:extLst>
                <a:ext uri="{FF2B5EF4-FFF2-40B4-BE49-F238E27FC236}">
                  <a16:creationId xmlns:a16="http://schemas.microsoft.com/office/drawing/2014/main" id="{F5376106-4E7C-0FF2-5E02-EF5FCFAC20E6}"/>
                </a:ext>
              </a:extLst>
            </p:cNvPr>
            <p:cNvSpPr/>
            <p:nvPr/>
          </p:nvSpPr>
          <p:spPr>
            <a:xfrm>
              <a:off x="5742618" y="5187302"/>
              <a:ext cx="119838" cy="102586"/>
            </a:xfrm>
            <a:custGeom>
              <a:avLst/>
              <a:gdLst/>
              <a:ahLst/>
              <a:cxnLst/>
              <a:rect l="l" t="t" r="r" b="b"/>
              <a:pathLst>
                <a:path w="3098" h="2652"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03" name="Google Shape;1309;p16">
              <a:extLst>
                <a:ext uri="{FF2B5EF4-FFF2-40B4-BE49-F238E27FC236}">
                  <a16:creationId xmlns:a16="http://schemas.microsoft.com/office/drawing/2014/main" id="{6EE12EB5-1AA7-ACFB-F0E9-3D7ECAD1745F}"/>
                </a:ext>
              </a:extLst>
            </p:cNvPr>
            <p:cNvSpPr/>
            <p:nvPr/>
          </p:nvSpPr>
          <p:spPr>
            <a:xfrm>
              <a:off x="5883850" y="5187302"/>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04" name="Google Shape;1310;p16">
              <a:extLst>
                <a:ext uri="{FF2B5EF4-FFF2-40B4-BE49-F238E27FC236}">
                  <a16:creationId xmlns:a16="http://schemas.microsoft.com/office/drawing/2014/main" id="{E8F75B03-A229-0FB1-315D-6D00FF431105}"/>
                </a:ext>
              </a:extLst>
            </p:cNvPr>
            <p:cNvSpPr/>
            <p:nvPr/>
          </p:nvSpPr>
          <p:spPr>
            <a:xfrm>
              <a:off x="6025081" y="5187302"/>
              <a:ext cx="119838" cy="102586"/>
            </a:xfrm>
            <a:custGeom>
              <a:avLst/>
              <a:gdLst/>
              <a:ahLst/>
              <a:cxnLst/>
              <a:rect l="l" t="t" r="r" b="b"/>
              <a:pathLst>
                <a:path w="3098" h="2652"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05" name="Google Shape;1311;p16">
              <a:extLst>
                <a:ext uri="{FF2B5EF4-FFF2-40B4-BE49-F238E27FC236}">
                  <a16:creationId xmlns:a16="http://schemas.microsoft.com/office/drawing/2014/main" id="{5D514EA2-A2FB-DB6B-68AD-7B200D6E32BE}"/>
                </a:ext>
              </a:extLst>
            </p:cNvPr>
            <p:cNvSpPr/>
            <p:nvPr/>
          </p:nvSpPr>
          <p:spPr>
            <a:xfrm>
              <a:off x="6168131" y="5187302"/>
              <a:ext cx="119800" cy="102586"/>
            </a:xfrm>
            <a:custGeom>
              <a:avLst/>
              <a:gdLst/>
              <a:ahLst/>
              <a:cxnLst/>
              <a:rect l="l" t="t" r="r" b="b"/>
              <a:pathLst>
                <a:path w="3097" h="2652" extrusionOk="0">
                  <a:moveTo>
                    <a:pt x="1757" y="0"/>
                  </a:moveTo>
                  <a:cubicBezTo>
                    <a:pt x="555" y="0"/>
                    <a:pt x="0" y="1433"/>
                    <a:pt x="832" y="2265"/>
                  </a:cubicBezTo>
                  <a:cubicBezTo>
                    <a:pt x="1100" y="2533"/>
                    <a:pt x="1430" y="2652"/>
                    <a:pt x="1755" y="2652"/>
                  </a:cubicBezTo>
                  <a:cubicBezTo>
                    <a:pt x="2438"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06" name="Google Shape;1312;p16">
              <a:extLst>
                <a:ext uri="{FF2B5EF4-FFF2-40B4-BE49-F238E27FC236}">
                  <a16:creationId xmlns:a16="http://schemas.microsoft.com/office/drawing/2014/main" id="{36DDCA3E-B77B-AD08-7721-3B591A762503}"/>
                </a:ext>
              </a:extLst>
            </p:cNvPr>
            <p:cNvSpPr/>
            <p:nvPr/>
          </p:nvSpPr>
          <p:spPr>
            <a:xfrm>
              <a:off x="6309363" y="5187302"/>
              <a:ext cx="119838" cy="102586"/>
            </a:xfrm>
            <a:custGeom>
              <a:avLst/>
              <a:gdLst/>
              <a:ahLst/>
              <a:cxnLst/>
              <a:rect l="l" t="t" r="r" b="b"/>
              <a:pathLst>
                <a:path w="3098" h="2652"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07" name="Google Shape;1313;p16">
              <a:extLst>
                <a:ext uri="{FF2B5EF4-FFF2-40B4-BE49-F238E27FC236}">
                  <a16:creationId xmlns:a16="http://schemas.microsoft.com/office/drawing/2014/main" id="{3A0A2AFF-D5AE-D9AA-F2A4-40C081CBAA32}"/>
                </a:ext>
              </a:extLst>
            </p:cNvPr>
            <p:cNvSpPr/>
            <p:nvPr/>
          </p:nvSpPr>
          <p:spPr>
            <a:xfrm>
              <a:off x="6450595" y="5187302"/>
              <a:ext cx="119838" cy="102586"/>
            </a:xfrm>
            <a:custGeom>
              <a:avLst/>
              <a:gdLst/>
              <a:ahLst/>
              <a:cxnLst/>
              <a:rect l="l" t="t" r="r" b="b"/>
              <a:pathLst>
                <a:path w="3098" h="2652"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08" name="Google Shape;1314;p16">
              <a:extLst>
                <a:ext uri="{FF2B5EF4-FFF2-40B4-BE49-F238E27FC236}">
                  <a16:creationId xmlns:a16="http://schemas.microsoft.com/office/drawing/2014/main" id="{3FE12BB2-FAD7-5846-57F9-9512B337B976}"/>
                </a:ext>
              </a:extLst>
            </p:cNvPr>
            <p:cNvSpPr/>
            <p:nvPr/>
          </p:nvSpPr>
          <p:spPr>
            <a:xfrm>
              <a:off x="6591827" y="5187302"/>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09" name="Google Shape;1315;p16">
              <a:extLst>
                <a:ext uri="{FF2B5EF4-FFF2-40B4-BE49-F238E27FC236}">
                  <a16:creationId xmlns:a16="http://schemas.microsoft.com/office/drawing/2014/main" id="{3997799D-07B9-1FA6-429B-0F6D20E16C25}"/>
                </a:ext>
              </a:extLst>
            </p:cNvPr>
            <p:cNvSpPr/>
            <p:nvPr/>
          </p:nvSpPr>
          <p:spPr>
            <a:xfrm>
              <a:off x="6734876" y="5187302"/>
              <a:ext cx="119800" cy="102586"/>
            </a:xfrm>
            <a:custGeom>
              <a:avLst/>
              <a:gdLst/>
              <a:ahLst/>
              <a:cxnLst/>
              <a:rect l="l" t="t" r="r" b="b"/>
              <a:pathLst>
                <a:path w="3097" h="2652" extrusionOk="0">
                  <a:moveTo>
                    <a:pt x="1756" y="0"/>
                  </a:moveTo>
                  <a:cubicBezTo>
                    <a:pt x="555" y="0"/>
                    <a:pt x="0" y="1433"/>
                    <a:pt x="832" y="2265"/>
                  </a:cubicBezTo>
                  <a:cubicBezTo>
                    <a:pt x="1100" y="2533"/>
                    <a:pt x="1430" y="2652"/>
                    <a:pt x="1755" y="2652"/>
                  </a:cubicBezTo>
                  <a:cubicBezTo>
                    <a:pt x="2438" y="2652"/>
                    <a:pt x="3097" y="2124"/>
                    <a:pt x="3097" y="1340"/>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10" name="Google Shape;1316;p16">
              <a:extLst>
                <a:ext uri="{FF2B5EF4-FFF2-40B4-BE49-F238E27FC236}">
                  <a16:creationId xmlns:a16="http://schemas.microsoft.com/office/drawing/2014/main" id="{D1357078-E9C6-D63C-33F1-C937211466E1}"/>
                </a:ext>
              </a:extLst>
            </p:cNvPr>
            <p:cNvSpPr/>
            <p:nvPr/>
          </p:nvSpPr>
          <p:spPr>
            <a:xfrm>
              <a:off x="6876108" y="5187302"/>
              <a:ext cx="119800" cy="102586"/>
            </a:xfrm>
            <a:custGeom>
              <a:avLst/>
              <a:gdLst/>
              <a:ahLst/>
              <a:cxnLst/>
              <a:rect l="l" t="t" r="r" b="b"/>
              <a:pathLst>
                <a:path w="3097" h="2652"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11" name="Google Shape;1317;p16">
              <a:extLst>
                <a:ext uri="{FF2B5EF4-FFF2-40B4-BE49-F238E27FC236}">
                  <a16:creationId xmlns:a16="http://schemas.microsoft.com/office/drawing/2014/main" id="{85D2D718-DBA9-56FB-1EE5-A5ADED1BDB79}"/>
                </a:ext>
              </a:extLst>
            </p:cNvPr>
            <p:cNvSpPr/>
            <p:nvPr/>
          </p:nvSpPr>
          <p:spPr>
            <a:xfrm>
              <a:off x="7017340" y="5187302"/>
              <a:ext cx="119838" cy="102586"/>
            </a:xfrm>
            <a:custGeom>
              <a:avLst/>
              <a:gdLst/>
              <a:ahLst/>
              <a:cxnLst/>
              <a:rect l="l" t="t" r="r" b="b"/>
              <a:pathLst>
                <a:path w="3098" h="2652"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12" name="Google Shape;1318;p16">
              <a:extLst>
                <a:ext uri="{FF2B5EF4-FFF2-40B4-BE49-F238E27FC236}">
                  <a16:creationId xmlns:a16="http://schemas.microsoft.com/office/drawing/2014/main" id="{75FD6693-D3CC-1037-1AA1-47C06A6BDD79}"/>
                </a:ext>
              </a:extLst>
            </p:cNvPr>
            <p:cNvSpPr/>
            <p:nvPr/>
          </p:nvSpPr>
          <p:spPr>
            <a:xfrm>
              <a:off x="4183614" y="5328534"/>
              <a:ext cx="121618" cy="102625"/>
            </a:xfrm>
            <a:custGeom>
              <a:avLst/>
              <a:gdLst/>
              <a:ahLst/>
              <a:cxnLst/>
              <a:rect l="l" t="t" r="r" b="b"/>
              <a:pathLst>
                <a:path w="3144" h="2653" extrusionOk="0">
                  <a:moveTo>
                    <a:pt x="1803" y="0"/>
                  </a:moveTo>
                  <a:cubicBezTo>
                    <a:pt x="602" y="0"/>
                    <a:pt x="1" y="1433"/>
                    <a:pt x="833" y="2265"/>
                  </a:cubicBezTo>
                  <a:cubicBezTo>
                    <a:pt x="1116" y="2533"/>
                    <a:pt x="1456" y="2652"/>
                    <a:pt x="1788" y="2652"/>
                  </a:cubicBezTo>
                  <a:cubicBezTo>
                    <a:pt x="2485" y="2652"/>
                    <a:pt x="3144" y="2124"/>
                    <a:pt x="3144" y="1341"/>
                  </a:cubicBezTo>
                  <a:cubicBezTo>
                    <a:pt x="3098"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13" name="Google Shape;1319;p16">
              <a:extLst>
                <a:ext uri="{FF2B5EF4-FFF2-40B4-BE49-F238E27FC236}">
                  <a16:creationId xmlns:a16="http://schemas.microsoft.com/office/drawing/2014/main" id="{35FFE7F5-22F9-33ED-D546-C3E30196CA23}"/>
                </a:ext>
              </a:extLst>
            </p:cNvPr>
            <p:cNvSpPr/>
            <p:nvPr/>
          </p:nvSpPr>
          <p:spPr>
            <a:xfrm>
              <a:off x="4326664" y="5328534"/>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14" name="Google Shape;1320;p16">
              <a:extLst>
                <a:ext uri="{FF2B5EF4-FFF2-40B4-BE49-F238E27FC236}">
                  <a16:creationId xmlns:a16="http://schemas.microsoft.com/office/drawing/2014/main" id="{77B97BDD-AFD0-C347-2602-A95D2A70D093}"/>
                </a:ext>
              </a:extLst>
            </p:cNvPr>
            <p:cNvSpPr/>
            <p:nvPr/>
          </p:nvSpPr>
          <p:spPr>
            <a:xfrm>
              <a:off x="4467896" y="5328534"/>
              <a:ext cx="119838" cy="102625"/>
            </a:xfrm>
            <a:custGeom>
              <a:avLst/>
              <a:gdLst/>
              <a:ahLst/>
              <a:cxnLst/>
              <a:rect l="l" t="t" r="r" b="b"/>
              <a:pathLst>
                <a:path w="3098" h="2653" extrusionOk="0">
                  <a:moveTo>
                    <a:pt x="1757" y="0"/>
                  </a:moveTo>
                  <a:cubicBezTo>
                    <a:pt x="555" y="0"/>
                    <a:pt x="1" y="1433"/>
                    <a:pt x="832" y="2265"/>
                  </a:cubicBezTo>
                  <a:cubicBezTo>
                    <a:pt x="1100" y="2533"/>
                    <a:pt x="1426" y="2652"/>
                    <a:pt x="1746" y="2652"/>
                  </a:cubicBezTo>
                  <a:cubicBezTo>
                    <a:pt x="2419" y="2652"/>
                    <a:pt x="3066"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15" name="Google Shape;1321;p16">
              <a:extLst>
                <a:ext uri="{FF2B5EF4-FFF2-40B4-BE49-F238E27FC236}">
                  <a16:creationId xmlns:a16="http://schemas.microsoft.com/office/drawing/2014/main" id="{4865416E-35E9-3638-BC33-F8B145C9ECDA}"/>
                </a:ext>
              </a:extLst>
            </p:cNvPr>
            <p:cNvSpPr/>
            <p:nvPr/>
          </p:nvSpPr>
          <p:spPr>
            <a:xfrm>
              <a:off x="4609128" y="532853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16" name="Google Shape;1322;p16">
              <a:extLst>
                <a:ext uri="{FF2B5EF4-FFF2-40B4-BE49-F238E27FC236}">
                  <a16:creationId xmlns:a16="http://schemas.microsoft.com/office/drawing/2014/main" id="{642D195D-5309-2D9B-26CD-016D5A70E06E}"/>
                </a:ext>
              </a:extLst>
            </p:cNvPr>
            <p:cNvSpPr/>
            <p:nvPr/>
          </p:nvSpPr>
          <p:spPr>
            <a:xfrm>
              <a:off x="4750359" y="5328534"/>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17" name="Google Shape;1323;p16">
              <a:extLst>
                <a:ext uri="{FF2B5EF4-FFF2-40B4-BE49-F238E27FC236}">
                  <a16:creationId xmlns:a16="http://schemas.microsoft.com/office/drawing/2014/main" id="{BDF46501-8874-62FA-2453-BD9193C1312C}"/>
                </a:ext>
              </a:extLst>
            </p:cNvPr>
            <p:cNvSpPr/>
            <p:nvPr/>
          </p:nvSpPr>
          <p:spPr>
            <a:xfrm>
              <a:off x="4891630" y="5328534"/>
              <a:ext cx="121579" cy="102625"/>
            </a:xfrm>
            <a:custGeom>
              <a:avLst/>
              <a:gdLst/>
              <a:ahLst/>
              <a:cxnLst/>
              <a:rect l="l" t="t" r="r" b="b"/>
              <a:pathLst>
                <a:path w="3143" h="2653" extrusionOk="0">
                  <a:moveTo>
                    <a:pt x="1803" y="0"/>
                  </a:moveTo>
                  <a:cubicBezTo>
                    <a:pt x="601" y="0"/>
                    <a:pt x="0" y="1433"/>
                    <a:pt x="878" y="2265"/>
                  </a:cubicBezTo>
                  <a:cubicBezTo>
                    <a:pt x="1146" y="2533"/>
                    <a:pt x="1476" y="2652"/>
                    <a:pt x="1801" y="2652"/>
                  </a:cubicBezTo>
                  <a:cubicBezTo>
                    <a:pt x="2484" y="2652"/>
                    <a:pt x="3143" y="2124"/>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18" name="Google Shape;1324;p16">
              <a:extLst>
                <a:ext uri="{FF2B5EF4-FFF2-40B4-BE49-F238E27FC236}">
                  <a16:creationId xmlns:a16="http://schemas.microsoft.com/office/drawing/2014/main" id="{0640E9A6-A830-2EDF-D83C-D58EFC875C88}"/>
                </a:ext>
              </a:extLst>
            </p:cNvPr>
            <p:cNvSpPr/>
            <p:nvPr/>
          </p:nvSpPr>
          <p:spPr>
            <a:xfrm>
              <a:off x="5034641" y="5328534"/>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19" name="Google Shape;1325;p16">
              <a:extLst>
                <a:ext uri="{FF2B5EF4-FFF2-40B4-BE49-F238E27FC236}">
                  <a16:creationId xmlns:a16="http://schemas.microsoft.com/office/drawing/2014/main" id="{D89B691B-C448-A6A7-E8ED-798642928B9E}"/>
                </a:ext>
              </a:extLst>
            </p:cNvPr>
            <p:cNvSpPr/>
            <p:nvPr/>
          </p:nvSpPr>
          <p:spPr>
            <a:xfrm>
              <a:off x="5175873" y="5328534"/>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20" name="Google Shape;1326;p16">
              <a:extLst>
                <a:ext uri="{FF2B5EF4-FFF2-40B4-BE49-F238E27FC236}">
                  <a16:creationId xmlns:a16="http://schemas.microsoft.com/office/drawing/2014/main" id="{CF2B4FAC-23C7-4090-B7F3-E1530CB2B4B9}"/>
                </a:ext>
              </a:extLst>
            </p:cNvPr>
            <p:cNvSpPr/>
            <p:nvPr/>
          </p:nvSpPr>
          <p:spPr>
            <a:xfrm>
              <a:off x="5317105" y="532853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21" name="Google Shape;1327;p16">
              <a:extLst>
                <a:ext uri="{FF2B5EF4-FFF2-40B4-BE49-F238E27FC236}">
                  <a16:creationId xmlns:a16="http://schemas.microsoft.com/office/drawing/2014/main" id="{D5890BFD-0B48-2017-CF31-0B5C7F5938B0}"/>
                </a:ext>
              </a:extLst>
            </p:cNvPr>
            <p:cNvSpPr/>
            <p:nvPr/>
          </p:nvSpPr>
          <p:spPr>
            <a:xfrm>
              <a:off x="5460154" y="5328534"/>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1"/>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22" name="Google Shape;1328;p16">
              <a:extLst>
                <a:ext uri="{FF2B5EF4-FFF2-40B4-BE49-F238E27FC236}">
                  <a16:creationId xmlns:a16="http://schemas.microsoft.com/office/drawing/2014/main" id="{D0D2C95D-49F6-D8E4-0CEC-CAAA59C1C4A2}"/>
                </a:ext>
              </a:extLst>
            </p:cNvPr>
            <p:cNvSpPr/>
            <p:nvPr/>
          </p:nvSpPr>
          <p:spPr>
            <a:xfrm>
              <a:off x="5601386" y="5328534"/>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23" name="Google Shape;1329;p16">
              <a:extLst>
                <a:ext uri="{FF2B5EF4-FFF2-40B4-BE49-F238E27FC236}">
                  <a16:creationId xmlns:a16="http://schemas.microsoft.com/office/drawing/2014/main" id="{0906E8F5-BFE5-CA71-26A9-86CE8ED479D2}"/>
                </a:ext>
              </a:extLst>
            </p:cNvPr>
            <p:cNvSpPr/>
            <p:nvPr/>
          </p:nvSpPr>
          <p:spPr>
            <a:xfrm>
              <a:off x="5742618" y="5328534"/>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24" name="Google Shape;1330;p16">
              <a:extLst>
                <a:ext uri="{FF2B5EF4-FFF2-40B4-BE49-F238E27FC236}">
                  <a16:creationId xmlns:a16="http://schemas.microsoft.com/office/drawing/2014/main" id="{A29F5F0C-6346-7F7B-1113-700DDBB4B062}"/>
                </a:ext>
              </a:extLst>
            </p:cNvPr>
            <p:cNvSpPr/>
            <p:nvPr/>
          </p:nvSpPr>
          <p:spPr>
            <a:xfrm>
              <a:off x="5883850" y="532853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25" name="Google Shape;1331;p16">
              <a:extLst>
                <a:ext uri="{FF2B5EF4-FFF2-40B4-BE49-F238E27FC236}">
                  <a16:creationId xmlns:a16="http://schemas.microsoft.com/office/drawing/2014/main" id="{3F28376D-5B3B-1562-0AA7-0AD895FB847D}"/>
                </a:ext>
              </a:extLst>
            </p:cNvPr>
            <p:cNvSpPr/>
            <p:nvPr/>
          </p:nvSpPr>
          <p:spPr>
            <a:xfrm>
              <a:off x="6025081" y="5328534"/>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26" name="Google Shape;1332;p16">
              <a:extLst>
                <a:ext uri="{FF2B5EF4-FFF2-40B4-BE49-F238E27FC236}">
                  <a16:creationId xmlns:a16="http://schemas.microsoft.com/office/drawing/2014/main" id="{9C300BAE-8F52-D5EA-8144-E8EE39071149}"/>
                </a:ext>
              </a:extLst>
            </p:cNvPr>
            <p:cNvSpPr/>
            <p:nvPr/>
          </p:nvSpPr>
          <p:spPr>
            <a:xfrm>
              <a:off x="6168131" y="5328534"/>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27" name="Google Shape;1333;p16">
              <a:extLst>
                <a:ext uri="{FF2B5EF4-FFF2-40B4-BE49-F238E27FC236}">
                  <a16:creationId xmlns:a16="http://schemas.microsoft.com/office/drawing/2014/main" id="{11C26D6F-D1CC-1B77-D2BB-EF0C038FE47C}"/>
                </a:ext>
              </a:extLst>
            </p:cNvPr>
            <p:cNvSpPr/>
            <p:nvPr/>
          </p:nvSpPr>
          <p:spPr>
            <a:xfrm>
              <a:off x="6309363" y="5328534"/>
              <a:ext cx="119838" cy="102625"/>
            </a:xfrm>
            <a:custGeom>
              <a:avLst/>
              <a:gdLst/>
              <a:ahLst/>
              <a:cxnLst/>
              <a:rect l="l" t="t" r="r" b="b"/>
              <a:pathLst>
                <a:path w="3098"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28" name="Google Shape;1334;p16">
              <a:extLst>
                <a:ext uri="{FF2B5EF4-FFF2-40B4-BE49-F238E27FC236}">
                  <a16:creationId xmlns:a16="http://schemas.microsoft.com/office/drawing/2014/main" id="{3A7B57B4-80C6-7F8A-DBE9-114DDD474B31}"/>
                </a:ext>
              </a:extLst>
            </p:cNvPr>
            <p:cNvSpPr/>
            <p:nvPr/>
          </p:nvSpPr>
          <p:spPr>
            <a:xfrm>
              <a:off x="6450595" y="5328534"/>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29" name="Google Shape;1335;p16">
              <a:extLst>
                <a:ext uri="{FF2B5EF4-FFF2-40B4-BE49-F238E27FC236}">
                  <a16:creationId xmlns:a16="http://schemas.microsoft.com/office/drawing/2014/main" id="{B16B4337-639E-22BF-B2C2-0BA8BBD38F92}"/>
                </a:ext>
              </a:extLst>
            </p:cNvPr>
            <p:cNvSpPr/>
            <p:nvPr/>
          </p:nvSpPr>
          <p:spPr>
            <a:xfrm>
              <a:off x="6591827" y="532853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30" name="Google Shape;1336;p16">
              <a:extLst>
                <a:ext uri="{FF2B5EF4-FFF2-40B4-BE49-F238E27FC236}">
                  <a16:creationId xmlns:a16="http://schemas.microsoft.com/office/drawing/2014/main" id="{1AE4BEF2-E0EF-D798-541F-5F2B39BFCDD0}"/>
                </a:ext>
              </a:extLst>
            </p:cNvPr>
            <p:cNvSpPr/>
            <p:nvPr/>
          </p:nvSpPr>
          <p:spPr>
            <a:xfrm>
              <a:off x="6734876" y="5328534"/>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1"/>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31" name="Google Shape;1337;p16">
              <a:extLst>
                <a:ext uri="{FF2B5EF4-FFF2-40B4-BE49-F238E27FC236}">
                  <a16:creationId xmlns:a16="http://schemas.microsoft.com/office/drawing/2014/main" id="{19F40FB2-56D7-9517-5FD0-244CE044A05A}"/>
                </a:ext>
              </a:extLst>
            </p:cNvPr>
            <p:cNvSpPr/>
            <p:nvPr/>
          </p:nvSpPr>
          <p:spPr>
            <a:xfrm>
              <a:off x="6876108" y="5328534"/>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32" name="Google Shape;1338;p16">
              <a:extLst>
                <a:ext uri="{FF2B5EF4-FFF2-40B4-BE49-F238E27FC236}">
                  <a16:creationId xmlns:a16="http://schemas.microsoft.com/office/drawing/2014/main" id="{46476276-C32E-4A60-E713-58E69E4E7902}"/>
                </a:ext>
              </a:extLst>
            </p:cNvPr>
            <p:cNvSpPr/>
            <p:nvPr/>
          </p:nvSpPr>
          <p:spPr>
            <a:xfrm>
              <a:off x="7017340" y="5328534"/>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33" name="Google Shape;1339;p16">
              <a:extLst>
                <a:ext uri="{FF2B5EF4-FFF2-40B4-BE49-F238E27FC236}">
                  <a16:creationId xmlns:a16="http://schemas.microsoft.com/office/drawing/2014/main" id="{98870DD2-A702-445E-0584-848BAB6C7DA4}"/>
                </a:ext>
              </a:extLst>
            </p:cNvPr>
            <p:cNvSpPr/>
            <p:nvPr/>
          </p:nvSpPr>
          <p:spPr>
            <a:xfrm>
              <a:off x="4183614" y="5469765"/>
              <a:ext cx="121618" cy="103785"/>
            </a:xfrm>
            <a:custGeom>
              <a:avLst/>
              <a:gdLst/>
              <a:ahLst/>
              <a:cxnLst/>
              <a:rect l="l" t="t" r="r" b="b"/>
              <a:pathLst>
                <a:path w="3144" h="2683" extrusionOk="0">
                  <a:moveTo>
                    <a:pt x="1803" y="0"/>
                  </a:moveTo>
                  <a:cubicBezTo>
                    <a:pt x="602" y="0"/>
                    <a:pt x="1" y="1433"/>
                    <a:pt x="833" y="2265"/>
                  </a:cubicBezTo>
                  <a:cubicBezTo>
                    <a:pt x="1122" y="2554"/>
                    <a:pt x="1471" y="2683"/>
                    <a:pt x="1809" y="2683"/>
                  </a:cubicBezTo>
                  <a:cubicBezTo>
                    <a:pt x="2499" y="2683"/>
                    <a:pt x="3144" y="2147"/>
                    <a:pt x="3144" y="1341"/>
                  </a:cubicBezTo>
                  <a:cubicBezTo>
                    <a:pt x="3098"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34" name="Google Shape;1340;p16">
              <a:extLst>
                <a:ext uri="{FF2B5EF4-FFF2-40B4-BE49-F238E27FC236}">
                  <a16:creationId xmlns:a16="http://schemas.microsoft.com/office/drawing/2014/main" id="{B3AE5184-B4FB-7C55-92B1-702E144A8E98}"/>
                </a:ext>
              </a:extLst>
            </p:cNvPr>
            <p:cNvSpPr/>
            <p:nvPr/>
          </p:nvSpPr>
          <p:spPr>
            <a:xfrm>
              <a:off x="4326664" y="5469765"/>
              <a:ext cx="119800" cy="103011"/>
            </a:xfrm>
            <a:custGeom>
              <a:avLst/>
              <a:gdLst/>
              <a:ahLst/>
              <a:cxnLst/>
              <a:rect l="l" t="t" r="r" b="b"/>
              <a:pathLst>
                <a:path w="3097" h="2663" extrusionOk="0">
                  <a:moveTo>
                    <a:pt x="1757" y="0"/>
                  </a:moveTo>
                  <a:cubicBezTo>
                    <a:pt x="555"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35" name="Google Shape;1341;p16">
              <a:extLst>
                <a:ext uri="{FF2B5EF4-FFF2-40B4-BE49-F238E27FC236}">
                  <a16:creationId xmlns:a16="http://schemas.microsoft.com/office/drawing/2014/main" id="{7370B200-50B3-FE04-72EC-FC7F2463A013}"/>
                </a:ext>
              </a:extLst>
            </p:cNvPr>
            <p:cNvSpPr/>
            <p:nvPr/>
          </p:nvSpPr>
          <p:spPr>
            <a:xfrm>
              <a:off x="4467896" y="5469765"/>
              <a:ext cx="119838" cy="103011"/>
            </a:xfrm>
            <a:custGeom>
              <a:avLst/>
              <a:gdLst/>
              <a:ahLst/>
              <a:cxnLst/>
              <a:rect l="l" t="t" r="r" b="b"/>
              <a:pathLst>
                <a:path w="3098" h="2663" extrusionOk="0">
                  <a:moveTo>
                    <a:pt x="1757" y="0"/>
                  </a:moveTo>
                  <a:cubicBezTo>
                    <a:pt x="555" y="0"/>
                    <a:pt x="1" y="1433"/>
                    <a:pt x="832"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36" name="Google Shape;1342;p16">
              <a:extLst>
                <a:ext uri="{FF2B5EF4-FFF2-40B4-BE49-F238E27FC236}">
                  <a16:creationId xmlns:a16="http://schemas.microsoft.com/office/drawing/2014/main" id="{D60BB210-CDA0-98BF-057B-F0A3A7661F51}"/>
                </a:ext>
              </a:extLst>
            </p:cNvPr>
            <p:cNvSpPr/>
            <p:nvPr/>
          </p:nvSpPr>
          <p:spPr>
            <a:xfrm>
              <a:off x="4609128" y="5469765"/>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37" name="Google Shape;1343;p16">
              <a:extLst>
                <a:ext uri="{FF2B5EF4-FFF2-40B4-BE49-F238E27FC236}">
                  <a16:creationId xmlns:a16="http://schemas.microsoft.com/office/drawing/2014/main" id="{0EC26185-DBC3-7C21-2F31-6C00A5136DE5}"/>
                </a:ext>
              </a:extLst>
            </p:cNvPr>
            <p:cNvSpPr/>
            <p:nvPr/>
          </p:nvSpPr>
          <p:spPr>
            <a:xfrm>
              <a:off x="4750359" y="5469765"/>
              <a:ext cx="119838" cy="103011"/>
            </a:xfrm>
            <a:custGeom>
              <a:avLst/>
              <a:gdLst/>
              <a:ahLst/>
              <a:cxnLst/>
              <a:rect l="l" t="t" r="r" b="b"/>
              <a:pathLst>
                <a:path w="3098" h="2663" extrusionOk="0">
                  <a:moveTo>
                    <a:pt x="1803" y="0"/>
                  </a:moveTo>
                  <a:cubicBezTo>
                    <a:pt x="602" y="0"/>
                    <a:pt x="1" y="1433"/>
                    <a:pt x="879" y="2265"/>
                  </a:cubicBezTo>
                  <a:cubicBezTo>
                    <a:pt x="1153" y="2539"/>
                    <a:pt x="1486" y="2662"/>
                    <a:pt x="1811" y="2662"/>
                  </a:cubicBezTo>
                  <a:cubicBezTo>
                    <a:pt x="2473"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38" name="Google Shape;1344;p16">
              <a:extLst>
                <a:ext uri="{FF2B5EF4-FFF2-40B4-BE49-F238E27FC236}">
                  <a16:creationId xmlns:a16="http://schemas.microsoft.com/office/drawing/2014/main" id="{A40664E2-6438-53B7-8139-EF66CA5128A0}"/>
                </a:ext>
              </a:extLst>
            </p:cNvPr>
            <p:cNvSpPr/>
            <p:nvPr/>
          </p:nvSpPr>
          <p:spPr>
            <a:xfrm>
              <a:off x="4891630" y="5469765"/>
              <a:ext cx="121579" cy="103785"/>
            </a:xfrm>
            <a:custGeom>
              <a:avLst/>
              <a:gdLst/>
              <a:ahLst/>
              <a:cxnLst/>
              <a:rect l="l" t="t" r="r" b="b"/>
              <a:pathLst>
                <a:path w="3143" h="2683" extrusionOk="0">
                  <a:moveTo>
                    <a:pt x="1803" y="0"/>
                  </a:moveTo>
                  <a:cubicBezTo>
                    <a:pt x="601" y="0"/>
                    <a:pt x="0" y="1433"/>
                    <a:pt x="878" y="2265"/>
                  </a:cubicBezTo>
                  <a:cubicBezTo>
                    <a:pt x="1152" y="2554"/>
                    <a:pt x="1491" y="2683"/>
                    <a:pt x="1822" y="2683"/>
                  </a:cubicBezTo>
                  <a:cubicBezTo>
                    <a:pt x="2498" y="2683"/>
                    <a:pt x="3143" y="2147"/>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39" name="Google Shape;1345;p16">
              <a:extLst>
                <a:ext uri="{FF2B5EF4-FFF2-40B4-BE49-F238E27FC236}">
                  <a16:creationId xmlns:a16="http://schemas.microsoft.com/office/drawing/2014/main" id="{4FD978C8-52B5-27A6-84F0-537B16FFCA6E}"/>
                </a:ext>
              </a:extLst>
            </p:cNvPr>
            <p:cNvSpPr/>
            <p:nvPr/>
          </p:nvSpPr>
          <p:spPr>
            <a:xfrm>
              <a:off x="5034641" y="5469765"/>
              <a:ext cx="119800" cy="103011"/>
            </a:xfrm>
            <a:custGeom>
              <a:avLst/>
              <a:gdLst/>
              <a:ahLst/>
              <a:cxnLst/>
              <a:rect l="l" t="t" r="r" b="b"/>
              <a:pathLst>
                <a:path w="3097"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40" name="Google Shape;1346;p16">
              <a:extLst>
                <a:ext uri="{FF2B5EF4-FFF2-40B4-BE49-F238E27FC236}">
                  <a16:creationId xmlns:a16="http://schemas.microsoft.com/office/drawing/2014/main" id="{F0CB3829-73A4-002F-B884-451F2C2E0214}"/>
                </a:ext>
              </a:extLst>
            </p:cNvPr>
            <p:cNvSpPr/>
            <p:nvPr/>
          </p:nvSpPr>
          <p:spPr>
            <a:xfrm>
              <a:off x="5175873" y="5469765"/>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41" name="Google Shape;1347;p16">
              <a:extLst>
                <a:ext uri="{FF2B5EF4-FFF2-40B4-BE49-F238E27FC236}">
                  <a16:creationId xmlns:a16="http://schemas.microsoft.com/office/drawing/2014/main" id="{4C9EA708-6F60-A5C8-28E7-A554204FE5A6}"/>
                </a:ext>
              </a:extLst>
            </p:cNvPr>
            <p:cNvSpPr/>
            <p:nvPr/>
          </p:nvSpPr>
          <p:spPr>
            <a:xfrm>
              <a:off x="5317105" y="5469765"/>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42" name="Google Shape;1348;p16">
              <a:extLst>
                <a:ext uri="{FF2B5EF4-FFF2-40B4-BE49-F238E27FC236}">
                  <a16:creationId xmlns:a16="http://schemas.microsoft.com/office/drawing/2014/main" id="{5A28E489-C52C-1F93-FEE2-4908011D03BA}"/>
                </a:ext>
              </a:extLst>
            </p:cNvPr>
            <p:cNvSpPr/>
            <p:nvPr/>
          </p:nvSpPr>
          <p:spPr>
            <a:xfrm>
              <a:off x="5460154" y="5469765"/>
              <a:ext cx="119800" cy="103011"/>
            </a:xfrm>
            <a:custGeom>
              <a:avLst/>
              <a:gdLst/>
              <a:ahLst/>
              <a:cxnLst/>
              <a:rect l="l" t="t" r="r" b="b"/>
              <a:pathLst>
                <a:path w="3097" h="2663" extrusionOk="0">
                  <a:moveTo>
                    <a:pt x="1756" y="0"/>
                  </a:moveTo>
                  <a:cubicBezTo>
                    <a:pt x="555" y="0"/>
                    <a:pt x="0" y="1433"/>
                    <a:pt x="832" y="2265"/>
                  </a:cubicBezTo>
                  <a:cubicBezTo>
                    <a:pt x="1106" y="2539"/>
                    <a:pt x="1444" y="2662"/>
                    <a:pt x="1775" y="2662"/>
                  </a:cubicBezTo>
                  <a:cubicBezTo>
                    <a:pt x="2451" y="2662"/>
                    <a:pt x="3097" y="2147"/>
                    <a:pt x="3097" y="1341"/>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43" name="Google Shape;1349;p16">
              <a:extLst>
                <a:ext uri="{FF2B5EF4-FFF2-40B4-BE49-F238E27FC236}">
                  <a16:creationId xmlns:a16="http://schemas.microsoft.com/office/drawing/2014/main" id="{5C9243E9-29C8-9E00-6FCE-D53600592F08}"/>
                </a:ext>
              </a:extLst>
            </p:cNvPr>
            <p:cNvSpPr/>
            <p:nvPr/>
          </p:nvSpPr>
          <p:spPr>
            <a:xfrm>
              <a:off x="5601386" y="5469765"/>
              <a:ext cx="119800" cy="103785"/>
            </a:xfrm>
            <a:custGeom>
              <a:avLst/>
              <a:gdLst/>
              <a:ahLst/>
              <a:cxnLst/>
              <a:rect l="l" t="t" r="r" b="b"/>
              <a:pathLst>
                <a:path w="3097" h="2683" extrusionOk="0">
                  <a:moveTo>
                    <a:pt x="1757" y="0"/>
                  </a:moveTo>
                  <a:cubicBezTo>
                    <a:pt x="555" y="0"/>
                    <a:pt x="0" y="1433"/>
                    <a:pt x="832" y="2265"/>
                  </a:cubicBezTo>
                  <a:cubicBezTo>
                    <a:pt x="1106" y="2554"/>
                    <a:pt x="1445" y="2683"/>
                    <a:pt x="1776" y="2683"/>
                  </a:cubicBezTo>
                  <a:cubicBezTo>
                    <a:pt x="2452" y="2683"/>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44" name="Google Shape;1350;p16">
              <a:extLst>
                <a:ext uri="{FF2B5EF4-FFF2-40B4-BE49-F238E27FC236}">
                  <a16:creationId xmlns:a16="http://schemas.microsoft.com/office/drawing/2014/main" id="{80D18678-1BF0-3120-1BCC-D8D7E7BEDA12}"/>
                </a:ext>
              </a:extLst>
            </p:cNvPr>
            <p:cNvSpPr/>
            <p:nvPr/>
          </p:nvSpPr>
          <p:spPr>
            <a:xfrm>
              <a:off x="5742618" y="5469765"/>
              <a:ext cx="119838" cy="103011"/>
            </a:xfrm>
            <a:custGeom>
              <a:avLst/>
              <a:gdLst/>
              <a:ahLst/>
              <a:cxnLst/>
              <a:rect l="l" t="t" r="r" b="b"/>
              <a:pathLst>
                <a:path w="3098" h="2663" extrusionOk="0">
                  <a:moveTo>
                    <a:pt x="1757" y="0"/>
                  </a:moveTo>
                  <a:cubicBezTo>
                    <a:pt x="601" y="0"/>
                    <a:pt x="1" y="1433"/>
                    <a:pt x="832"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45" name="Google Shape;1351;p16">
              <a:extLst>
                <a:ext uri="{FF2B5EF4-FFF2-40B4-BE49-F238E27FC236}">
                  <a16:creationId xmlns:a16="http://schemas.microsoft.com/office/drawing/2014/main" id="{8205E63C-0282-7096-2CB1-5FCE295CFDA3}"/>
                </a:ext>
              </a:extLst>
            </p:cNvPr>
            <p:cNvSpPr/>
            <p:nvPr/>
          </p:nvSpPr>
          <p:spPr>
            <a:xfrm>
              <a:off x="5883850" y="5469765"/>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46" name="Google Shape;1352;p16">
              <a:extLst>
                <a:ext uri="{FF2B5EF4-FFF2-40B4-BE49-F238E27FC236}">
                  <a16:creationId xmlns:a16="http://schemas.microsoft.com/office/drawing/2014/main" id="{C66EA7D0-E2C1-24A3-C18E-1ABFDE3C2A55}"/>
                </a:ext>
              </a:extLst>
            </p:cNvPr>
            <p:cNvSpPr/>
            <p:nvPr/>
          </p:nvSpPr>
          <p:spPr>
            <a:xfrm>
              <a:off x="6025081" y="5469765"/>
              <a:ext cx="119838" cy="103011"/>
            </a:xfrm>
            <a:custGeom>
              <a:avLst/>
              <a:gdLst/>
              <a:ahLst/>
              <a:cxnLst/>
              <a:rect l="l" t="t" r="r" b="b"/>
              <a:pathLst>
                <a:path w="3098" h="2663" extrusionOk="0">
                  <a:moveTo>
                    <a:pt x="1803" y="0"/>
                  </a:moveTo>
                  <a:cubicBezTo>
                    <a:pt x="602" y="0"/>
                    <a:pt x="1" y="1433"/>
                    <a:pt x="879" y="2265"/>
                  </a:cubicBezTo>
                  <a:cubicBezTo>
                    <a:pt x="1153" y="2539"/>
                    <a:pt x="1486" y="2662"/>
                    <a:pt x="1811" y="2662"/>
                  </a:cubicBezTo>
                  <a:cubicBezTo>
                    <a:pt x="2473"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47" name="Google Shape;1353;p16">
              <a:extLst>
                <a:ext uri="{FF2B5EF4-FFF2-40B4-BE49-F238E27FC236}">
                  <a16:creationId xmlns:a16="http://schemas.microsoft.com/office/drawing/2014/main" id="{AF7B4E50-26FB-C708-B7D1-5ED2A72021FD}"/>
                </a:ext>
              </a:extLst>
            </p:cNvPr>
            <p:cNvSpPr/>
            <p:nvPr/>
          </p:nvSpPr>
          <p:spPr>
            <a:xfrm>
              <a:off x="6168131" y="5469765"/>
              <a:ext cx="119800" cy="103011"/>
            </a:xfrm>
            <a:custGeom>
              <a:avLst/>
              <a:gdLst/>
              <a:ahLst/>
              <a:cxnLst/>
              <a:rect l="l" t="t" r="r" b="b"/>
              <a:pathLst>
                <a:path w="3097" h="2663" extrusionOk="0">
                  <a:moveTo>
                    <a:pt x="1757" y="0"/>
                  </a:moveTo>
                  <a:cubicBezTo>
                    <a:pt x="555" y="0"/>
                    <a:pt x="0" y="1433"/>
                    <a:pt x="832" y="2265"/>
                  </a:cubicBezTo>
                  <a:cubicBezTo>
                    <a:pt x="1106" y="2539"/>
                    <a:pt x="1444" y="2662"/>
                    <a:pt x="1775" y="2662"/>
                  </a:cubicBezTo>
                  <a:cubicBezTo>
                    <a:pt x="2451"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48" name="Google Shape;1354;p16">
              <a:extLst>
                <a:ext uri="{FF2B5EF4-FFF2-40B4-BE49-F238E27FC236}">
                  <a16:creationId xmlns:a16="http://schemas.microsoft.com/office/drawing/2014/main" id="{57BB52BD-65D6-AFB2-748C-C95A198A2CE4}"/>
                </a:ext>
              </a:extLst>
            </p:cNvPr>
            <p:cNvSpPr/>
            <p:nvPr/>
          </p:nvSpPr>
          <p:spPr>
            <a:xfrm>
              <a:off x="6309363" y="5469765"/>
              <a:ext cx="119838" cy="103785"/>
            </a:xfrm>
            <a:custGeom>
              <a:avLst/>
              <a:gdLst/>
              <a:ahLst/>
              <a:cxnLst/>
              <a:rect l="l" t="t" r="r" b="b"/>
              <a:pathLst>
                <a:path w="3098" h="2683" extrusionOk="0">
                  <a:moveTo>
                    <a:pt x="1757" y="0"/>
                  </a:moveTo>
                  <a:cubicBezTo>
                    <a:pt x="601" y="0"/>
                    <a:pt x="0" y="1433"/>
                    <a:pt x="832" y="2265"/>
                  </a:cubicBezTo>
                  <a:cubicBezTo>
                    <a:pt x="1106" y="2554"/>
                    <a:pt x="1445" y="2683"/>
                    <a:pt x="1776" y="2683"/>
                  </a:cubicBezTo>
                  <a:cubicBezTo>
                    <a:pt x="2452" y="2683"/>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49" name="Google Shape;1355;p16">
              <a:extLst>
                <a:ext uri="{FF2B5EF4-FFF2-40B4-BE49-F238E27FC236}">
                  <a16:creationId xmlns:a16="http://schemas.microsoft.com/office/drawing/2014/main" id="{E2AF2999-EF73-24D4-6C71-A96BBFA9F000}"/>
                </a:ext>
              </a:extLst>
            </p:cNvPr>
            <p:cNvSpPr/>
            <p:nvPr/>
          </p:nvSpPr>
          <p:spPr>
            <a:xfrm>
              <a:off x="6450595" y="5469765"/>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50" name="Google Shape;1356;p16">
              <a:extLst>
                <a:ext uri="{FF2B5EF4-FFF2-40B4-BE49-F238E27FC236}">
                  <a16:creationId xmlns:a16="http://schemas.microsoft.com/office/drawing/2014/main" id="{FE7D7D89-279D-0E46-36B2-50671EF2A06E}"/>
                </a:ext>
              </a:extLst>
            </p:cNvPr>
            <p:cNvSpPr/>
            <p:nvPr/>
          </p:nvSpPr>
          <p:spPr>
            <a:xfrm>
              <a:off x="6591827" y="5469765"/>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51" name="Google Shape;1357;p16">
              <a:extLst>
                <a:ext uri="{FF2B5EF4-FFF2-40B4-BE49-F238E27FC236}">
                  <a16:creationId xmlns:a16="http://schemas.microsoft.com/office/drawing/2014/main" id="{43C9CF69-4E81-6410-C581-C38F43ACFADE}"/>
                </a:ext>
              </a:extLst>
            </p:cNvPr>
            <p:cNvSpPr/>
            <p:nvPr/>
          </p:nvSpPr>
          <p:spPr>
            <a:xfrm>
              <a:off x="6734876" y="5469765"/>
              <a:ext cx="119800" cy="103011"/>
            </a:xfrm>
            <a:custGeom>
              <a:avLst/>
              <a:gdLst/>
              <a:ahLst/>
              <a:cxnLst/>
              <a:rect l="l" t="t" r="r" b="b"/>
              <a:pathLst>
                <a:path w="3097" h="2663" extrusionOk="0">
                  <a:moveTo>
                    <a:pt x="1756" y="0"/>
                  </a:moveTo>
                  <a:cubicBezTo>
                    <a:pt x="555" y="0"/>
                    <a:pt x="0" y="1433"/>
                    <a:pt x="832" y="2265"/>
                  </a:cubicBezTo>
                  <a:cubicBezTo>
                    <a:pt x="1106" y="2539"/>
                    <a:pt x="1444" y="2662"/>
                    <a:pt x="1775" y="2662"/>
                  </a:cubicBezTo>
                  <a:cubicBezTo>
                    <a:pt x="2451" y="2662"/>
                    <a:pt x="3097" y="2147"/>
                    <a:pt x="3097" y="1341"/>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52" name="Google Shape;1358;p16">
              <a:extLst>
                <a:ext uri="{FF2B5EF4-FFF2-40B4-BE49-F238E27FC236}">
                  <a16:creationId xmlns:a16="http://schemas.microsoft.com/office/drawing/2014/main" id="{295001EC-D2A6-B485-1212-1D2D9CC0917E}"/>
                </a:ext>
              </a:extLst>
            </p:cNvPr>
            <p:cNvSpPr/>
            <p:nvPr/>
          </p:nvSpPr>
          <p:spPr>
            <a:xfrm>
              <a:off x="6876108" y="5469765"/>
              <a:ext cx="119800" cy="103011"/>
            </a:xfrm>
            <a:custGeom>
              <a:avLst/>
              <a:gdLst/>
              <a:ahLst/>
              <a:cxnLst/>
              <a:rect l="l" t="t" r="r" b="b"/>
              <a:pathLst>
                <a:path w="3097"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53" name="Google Shape;1359;p16">
              <a:extLst>
                <a:ext uri="{FF2B5EF4-FFF2-40B4-BE49-F238E27FC236}">
                  <a16:creationId xmlns:a16="http://schemas.microsoft.com/office/drawing/2014/main" id="{9BFDD06B-DD7F-BA44-7576-6050FD0BBA62}"/>
                </a:ext>
              </a:extLst>
            </p:cNvPr>
            <p:cNvSpPr/>
            <p:nvPr/>
          </p:nvSpPr>
          <p:spPr>
            <a:xfrm>
              <a:off x="7017340" y="5469765"/>
              <a:ext cx="119838" cy="103011"/>
            </a:xfrm>
            <a:custGeom>
              <a:avLst/>
              <a:gdLst/>
              <a:ahLst/>
              <a:cxnLst/>
              <a:rect l="l" t="t" r="r" b="b"/>
              <a:pathLst>
                <a:path w="3098" h="2663" extrusionOk="0">
                  <a:moveTo>
                    <a:pt x="1757" y="0"/>
                  </a:moveTo>
                  <a:cubicBezTo>
                    <a:pt x="601" y="0"/>
                    <a:pt x="1" y="1433"/>
                    <a:pt x="832"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54" name="Google Shape;1360;p16">
              <a:extLst>
                <a:ext uri="{FF2B5EF4-FFF2-40B4-BE49-F238E27FC236}">
                  <a16:creationId xmlns:a16="http://schemas.microsoft.com/office/drawing/2014/main" id="{56AB9BD6-4C5E-9FAA-27CA-06FC264FD967}"/>
                </a:ext>
              </a:extLst>
            </p:cNvPr>
            <p:cNvSpPr/>
            <p:nvPr/>
          </p:nvSpPr>
          <p:spPr>
            <a:xfrm>
              <a:off x="4183614" y="5612777"/>
              <a:ext cx="121618" cy="102586"/>
            </a:xfrm>
            <a:custGeom>
              <a:avLst/>
              <a:gdLst/>
              <a:ahLst/>
              <a:cxnLst/>
              <a:rect l="l" t="t" r="r" b="b"/>
              <a:pathLst>
                <a:path w="3144" h="2652" extrusionOk="0">
                  <a:moveTo>
                    <a:pt x="1803" y="1"/>
                  </a:moveTo>
                  <a:cubicBezTo>
                    <a:pt x="602" y="1"/>
                    <a:pt x="1" y="1434"/>
                    <a:pt x="833" y="2265"/>
                  </a:cubicBezTo>
                  <a:cubicBezTo>
                    <a:pt x="1114" y="2532"/>
                    <a:pt x="1452" y="2651"/>
                    <a:pt x="1781" y="2651"/>
                  </a:cubicBezTo>
                  <a:cubicBezTo>
                    <a:pt x="2481" y="2651"/>
                    <a:pt x="3144" y="2112"/>
                    <a:pt x="3144" y="1295"/>
                  </a:cubicBezTo>
                  <a:cubicBezTo>
                    <a:pt x="3098"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55" name="Google Shape;1361;p16">
              <a:extLst>
                <a:ext uri="{FF2B5EF4-FFF2-40B4-BE49-F238E27FC236}">
                  <a16:creationId xmlns:a16="http://schemas.microsoft.com/office/drawing/2014/main" id="{0DDE6987-43E6-75B4-9DC8-0712D6179C57}"/>
                </a:ext>
              </a:extLst>
            </p:cNvPr>
            <p:cNvSpPr/>
            <p:nvPr/>
          </p:nvSpPr>
          <p:spPr>
            <a:xfrm>
              <a:off x="4326664" y="5612777"/>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56" name="Google Shape;1362;p16">
              <a:extLst>
                <a:ext uri="{FF2B5EF4-FFF2-40B4-BE49-F238E27FC236}">
                  <a16:creationId xmlns:a16="http://schemas.microsoft.com/office/drawing/2014/main" id="{0FB3CAE6-64E1-7269-0424-990E3AB86492}"/>
                </a:ext>
              </a:extLst>
            </p:cNvPr>
            <p:cNvSpPr/>
            <p:nvPr/>
          </p:nvSpPr>
          <p:spPr>
            <a:xfrm>
              <a:off x="4467896" y="5612777"/>
              <a:ext cx="119838" cy="102006"/>
            </a:xfrm>
            <a:custGeom>
              <a:avLst/>
              <a:gdLst/>
              <a:ahLst/>
              <a:cxnLst/>
              <a:rect l="l" t="t" r="r" b="b"/>
              <a:pathLst>
                <a:path w="3098" h="2637" extrusionOk="0">
                  <a:moveTo>
                    <a:pt x="1757" y="1"/>
                  </a:moveTo>
                  <a:cubicBezTo>
                    <a:pt x="555"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57" name="Google Shape;1363;p16">
              <a:extLst>
                <a:ext uri="{FF2B5EF4-FFF2-40B4-BE49-F238E27FC236}">
                  <a16:creationId xmlns:a16="http://schemas.microsoft.com/office/drawing/2014/main" id="{D53C7A52-AF1D-D0F3-9A32-97CF53F57535}"/>
                </a:ext>
              </a:extLst>
            </p:cNvPr>
            <p:cNvSpPr/>
            <p:nvPr/>
          </p:nvSpPr>
          <p:spPr>
            <a:xfrm>
              <a:off x="4609128" y="5612777"/>
              <a:ext cx="119838" cy="102006"/>
            </a:xfrm>
            <a:custGeom>
              <a:avLst/>
              <a:gdLst/>
              <a:ahLst/>
              <a:cxnLst/>
              <a:rect l="l" t="t" r="r" b="b"/>
              <a:pathLst>
                <a:path w="3098" h="2637" extrusionOk="0">
                  <a:moveTo>
                    <a:pt x="1803" y="1"/>
                  </a:moveTo>
                  <a:cubicBezTo>
                    <a:pt x="602"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58" name="Google Shape;1364;p16">
              <a:extLst>
                <a:ext uri="{FF2B5EF4-FFF2-40B4-BE49-F238E27FC236}">
                  <a16:creationId xmlns:a16="http://schemas.microsoft.com/office/drawing/2014/main" id="{AAD376E1-6BD5-41DF-203E-57B081B63421}"/>
                </a:ext>
              </a:extLst>
            </p:cNvPr>
            <p:cNvSpPr/>
            <p:nvPr/>
          </p:nvSpPr>
          <p:spPr>
            <a:xfrm>
              <a:off x="4750359" y="5612777"/>
              <a:ext cx="119838" cy="102006"/>
            </a:xfrm>
            <a:custGeom>
              <a:avLst/>
              <a:gdLst/>
              <a:ahLst/>
              <a:cxnLst/>
              <a:rect l="l" t="t" r="r" b="b"/>
              <a:pathLst>
                <a:path w="3098" h="2637" extrusionOk="0">
                  <a:moveTo>
                    <a:pt x="1803" y="1"/>
                  </a:moveTo>
                  <a:cubicBezTo>
                    <a:pt x="602" y="1"/>
                    <a:pt x="1" y="1387"/>
                    <a:pt x="879" y="2219"/>
                  </a:cubicBezTo>
                  <a:cubicBezTo>
                    <a:pt x="1153" y="2508"/>
                    <a:pt x="1486" y="2637"/>
                    <a:pt x="1811" y="2637"/>
                  </a:cubicBezTo>
                  <a:cubicBezTo>
                    <a:pt x="2473" y="2637"/>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59" name="Google Shape;1365;p16">
              <a:extLst>
                <a:ext uri="{FF2B5EF4-FFF2-40B4-BE49-F238E27FC236}">
                  <a16:creationId xmlns:a16="http://schemas.microsoft.com/office/drawing/2014/main" id="{EB491DB8-39C4-CDC3-1A4F-BD89B7BFF554}"/>
                </a:ext>
              </a:extLst>
            </p:cNvPr>
            <p:cNvSpPr/>
            <p:nvPr/>
          </p:nvSpPr>
          <p:spPr>
            <a:xfrm>
              <a:off x="4891630" y="5612777"/>
              <a:ext cx="121579" cy="102586"/>
            </a:xfrm>
            <a:custGeom>
              <a:avLst/>
              <a:gdLst/>
              <a:ahLst/>
              <a:cxnLst/>
              <a:rect l="l" t="t" r="r" b="b"/>
              <a:pathLst>
                <a:path w="3143" h="2652" extrusionOk="0">
                  <a:moveTo>
                    <a:pt x="1803" y="1"/>
                  </a:moveTo>
                  <a:cubicBezTo>
                    <a:pt x="601" y="1"/>
                    <a:pt x="0" y="1434"/>
                    <a:pt x="878" y="2265"/>
                  </a:cubicBezTo>
                  <a:cubicBezTo>
                    <a:pt x="1144" y="2532"/>
                    <a:pt x="1472" y="2651"/>
                    <a:pt x="1795" y="2651"/>
                  </a:cubicBezTo>
                  <a:cubicBezTo>
                    <a:pt x="2480" y="2651"/>
                    <a:pt x="3143" y="2112"/>
                    <a:pt x="3143" y="1295"/>
                  </a:cubicBezTo>
                  <a:cubicBezTo>
                    <a:pt x="3143" y="555"/>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60" name="Google Shape;1366;p16">
              <a:extLst>
                <a:ext uri="{FF2B5EF4-FFF2-40B4-BE49-F238E27FC236}">
                  <a16:creationId xmlns:a16="http://schemas.microsoft.com/office/drawing/2014/main" id="{B33DE3F4-7B10-23B7-BE0C-8705A76D5C43}"/>
                </a:ext>
              </a:extLst>
            </p:cNvPr>
            <p:cNvSpPr/>
            <p:nvPr/>
          </p:nvSpPr>
          <p:spPr>
            <a:xfrm>
              <a:off x="5034641" y="5612777"/>
              <a:ext cx="119800" cy="102006"/>
            </a:xfrm>
            <a:custGeom>
              <a:avLst/>
              <a:gdLst/>
              <a:ahLst/>
              <a:cxnLst/>
              <a:rect l="l" t="t" r="r" b="b"/>
              <a:pathLst>
                <a:path w="3097" h="2637" extrusionOk="0">
                  <a:moveTo>
                    <a:pt x="1757" y="1"/>
                  </a:moveTo>
                  <a:cubicBezTo>
                    <a:pt x="601"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61" name="Google Shape;1367;p16">
              <a:extLst>
                <a:ext uri="{FF2B5EF4-FFF2-40B4-BE49-F238E27FC236}">
                  <a16:creationId xmlns:a16="http://schemas.microsoft.com/office/drawing/2014/main" id="{3ECE17DB-9417-B33D-1CB8-7A87A1143C8D}"/>
                </a:ext>
              </a:extLst>
            </p:cNvPr>
            <p:cNvSpPr/>
            <p:nvPr/>
          </p:nvSpPr>
          <p:spPr>
            <a:xfrm>
              <a:off x="5175873" y="5612777"/>
              <a:ext cx="119838" cy="102006"/>
            </a:xfrm>
            <a:custGeom>
              <a:avLst/>
              <a:gdLst/>
              <a:ahLst/>
              <a:cxnLst/>
              <a:rect l="l" t="t" r="r" b="b"/>
              <a:pathLst>
                <a:path w="3098" h="2637"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62" name="Google Shape;1368;p16">
              <a:extLst>
                <a:ext uri="{FF2B5EF4-FFF2-40B4-BE49-F238E27FC236}">
                  <a16:creationId xmlns:a16="http://schemas.microsoft.com/office/drawing/2014/main" id="{09A9E5C5-F23F-2DDC-F6DD-70AA3A7EAA59}"/>
                </a:ext>
              </a:extLst>
            </p:cNvPr>
            <p:cNvSpPr/>
            <p:nvPr/>
          </p:nvSpPr>
          <p:spPr>
            <a:xfrm>
              <a:off x="5317105" y="5612777"/>
              <a:ext cx="119838" cy="102006"/>
            </a:xfrm>
            <a:custGeom>
              <a:avLst/>
              <a:gdLst/>
              <a:ahLst/>
              <a:cxnLst/>
              <a:rect l="l" t="t" r="r" b="b"/>
              <a:pathLst>
                <a:path w="3098" h="2637" extrusionOk="0">
                  <a:moveTo>
                    <a:pt x="1803" y="1"/>
                  </a:moveTo>
                  <a:cubicBezTo>
                    <a:pt x="602" y="1"/>
                    <a:pt x="1" y="1387"/>
                    <a:pt x="833" y="2219"/>
                  </a:cubicBezTo>
                  <a:cubicBezTo>
                    <a:pt x="1106" y="2508"/>
                    <a:pt x="1445" y="2637"/>
                    <a:pt x="1777" y="2637"/>
                  </a:cubicBezTo>
                  <a:cubicBezTo>
                    <a:pt x="2452" y="2637"/>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63" name="Google Shape;1369;p16">
              <a:extLst>
                <a:ext uri="{FF2B5EF4-FFF2-40B4-BE49-F238E27FC236}">
                  <a16:creationId xmlns:a16="http://schemas.microsoft.com/office/drawing/2014/main" id="{43E81CBC-BB27-FA8D-248A-C4C1FAFF6707}"/>
                </a:ext>
              </a:extLst>
            </p:cNvPr>
            <p:cNvSpPr/>
            <p:nvPr/>
          </p:nvSpPr>
          <p:spPr>
            <a:xfrm>
              <a:off x="5460154" y="5612777"/>
              <a:ext cx="119800" cy="102006"/>
            </a:xfrm>
            <a:custGeom>
              <a:avLst/>
              <a:gdLst/>
              <a:ahLst/>
              <a:cxnLst/>
              <a:rect l="l" t="t" r="r" b="b"/>
              <a:pathLst>
                <a:path w="3097" h="2637" extrusionOk="0">
                  <a:moveTo>
                    <a:pt x="1756" y="1"/>
                  </a:moveTo>
                  <a:cubicBezTo>
                    <a:pt x="555" y="1"/>
                    <a:pt x="0" y="1387"/>
                    <a:pt x="832" y="2219"/>
                  </a:cubicBezTo>
                  <a:cubicBezTo>
                    <a:pt x="1106" y="2508"/>
                    <a:pt x="1445" y="2637"/>
                    <a:pt x="1776" y="2637"/>
                  </a:cubicBezTo>
                  <a:cubicBezTo>
                    <a:pt x="2452" y="2637"/>
                    <a:pt x="3097" y="2101"/>
                    <a:pt x="3097" y="1295"/>
                  </a:cubicBezTo>
                  <a:cubicBezTo>
                    <a:pt x="3051"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64" name="Google Shape;1370;p16">
              <a:extLst>
                <a:ext uri="{FF2B5EF4-FFF2-40B4-BE49-F238E27FC236}">
                  <a16:creationId xmlns:a16="http://schemas.microsoft.com/office/drawing/2014/main" id="{D5C2D644-0284-6553-001C-116C2C6C2B7E}"/>
                </a:ext>
              </a:extLst>
            </p:cNvPr>
            <p:cNvSpPr/>
            <p:nvPr/>
          </p:nvSpPr>
          <p:spPr>
            <a:xfrm>
              <a:off x="5601386" y="5612777"/>
              <a:ext cx="119800" cy="102586"/>
            </a:xfrm>
            <a:custGeom>
              <a:avLst/>
              <a:gdLst/>
              <a:ahLst/>
              <a:cxnLst/>
              <a:rect l="l" t="t" r="r" b="b"/>
              <a:pathLst>
                <a:path w="3097" h="2652" extrusionOk="0">
                  <a:moveTo>
                    <a:pt x="1757" y="1"/>
                  </a:moveTo>
                  <a:cubicBezTo>
                    <a:pt x="555" y="1"/>
                    <a:pt x="0" y="1434"/>
                    <a:pt x="832" y="2265"/>
                  </a:cubicBezTo>
                  <a:cubicBezTo>
                    <a:pt x="1099" y="2532"/>
                    <a:pt x="1426"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65" name="Google Shape;1371;p16">
              <a:extLst>
                <a:ext uri="{FF2B5EF4-FFF2-40B4-BE49-F238E27FC236}">
                  <a16:creationId xmlns:a16="http://schemas.microsoft.com/office/drawing/2014/main" id="{B7BA3C29-6683-FF8B-FA2D-F5DB11B153DE}"/>
                </a:ext>
              </a:extLst>
            </p:cNvPr>
            <p:cNvSpPr/>
            <p:nvPr/>
          </p:nvSpPr>
          <p:spPr>
            <a:xfrm>
              <a:off x="5742618" y="5612777"/>
              <a:ext cx="119838" cy="102006"/>
            </a:xfrm>
            <a:custGeom>
              <a:avLst/>
              <a:gdLst/>
              <a:ahLst/>
              <a:cxnLst/>
              <a:rect l="l" t="t" r="r" b="b"/>
              <a:pathLst>
                <a:path w="3098" h="2637" extrusionOk="0">
                  <a:moveTo>
                    <a:pt x="1757" y="1"/>
                  </a:moveTo>
                  <a:cubicBezTo>
                    <a:pt x="601"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66" name="Google Shape;1372;p16">
              <a:extLst>
                <a:ext uri="{FF2B5EF4-FFF2-40B4-BE49-F238E27FC236}">
                  <a16:creationId xmlns:a16="http://schemas.microsoft.com/office/drawing/2014/main" id="{50931C52-045F-D5F2-E512-DC3F37E0C826}"/>
                </a:ext>
              </a:extLst>
            </p:cNvPr>
            <p:cNvSpPr/>
            <p:nvPr/>
          </p:nvSpPr>
          <p:spPr>
            <a:xfrm>
              <a:off x="5883850" y="5612777"/>
              <a:ext cx="119838" cy="102006"/>
            </a:xfrm>
            <a:custGeom>
              <a:avLst/>
              <a:gdLst/>
              <a:ahLst/>
              <a:cxnLst/>
              <a:rect l="l" t="t" r="r" b="b"/>
              <a:pathLst>
                <a:path w="3098" h="2637" extrusionOk="0">
                  <a:moveTo>
                    <a:pt x="1803" y="1"/>
                  </a:moveTo>
                  <a:cubicBezTo>
                    <a:pt x="602"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67" name="Google Shape;1373;p16">
              <a:extLst>
                <a:ext uri="{FF2B5EF4-FFF2-40B4-BE49-F238E27FC236}">
                  <a16:creationId xmlns:a16="http://schemas.microsoft.com/office/drawing/2014/main" id="{4EE3D588-E446-6651-58C5-4E840528F0B5}"/>
                </a:ext>
              </a:extLst>
            </p:cNvPr>
            <p:cNvSpPr/>
            <p:nvPr/>
          </p:nvSpPr>
          <p:spPr>
            <a:xfrm>
              <a:off x="6025081" y="5612777"/>
              <a:ext cx="119838" cy="102006"/>
            </a:xfrm>
            <a:custGeom>
              <a:avLst/>
              <a:gdLst/>
              <a:ahLst/>
              <a:cxnLst/>
              <a:rect l="l" t="t" r="r" b="b"/>
              <a:pathLst>
                <a:path w="3098" h="2637" extrusionOk="0">
                  <a:moveTo>
                    <a:pt x="1803" y="1"/>
                  </a:moveTo>
                  <a:cubicBezTo>
                    <a:pt x="602" y="1"/>
                    <a:pt x="1" y="1387"/>
                    <a:pt x="879" y="2219"/>
                  </a:cubicBezTo>
                  <a:cubicBezTo>
                    <a:pt x="1153" y="2508"/>
                    <a:pt x="1486" y="2637"/>
                    <a:pt x="1811" y="2637"/>
                  </a:cubicBezTo>
                  <a:cubicBezTo>
                    <a:pt x="2473" y="2637"/>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68" name="Google Shape;1374;p16">
              <a:extLst>
                <a:ext uri="{FF2B5EF4-FFF2-40B4-BE49-F238E27FC236}">
                  <a16:creationId xmlns:a16="http://schemas.microsoft.com/office/drawing/2014/main" id="{F160E926-F8FB-2D08-B311-142780019F57}"/>
                </a:ext>
              </a:extLst>
            </p:cNvPr>
            <p:cNvSpPr/>
            <p:nvPr/>
          </p:nvSpPr>
          <p:spPr>
            <a:xfrm>
              <a:off x="6168131" y="5612777"/>
              <a:ext cx="119800" cy="102006"/>
            </a:xfrm>
            <a:custGeom>
              <a:avLst/>
              <a:gdLst/>
              <a:ahLst/>
              <a:cxnLst/>
              <a:rect l="l" t="t" r="r" b="b"/>
              <a:pathLst>
                <a:path w="3097" h="2637"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69" name="Google Shape;1375;p16">
              <a:extLst>
                <a:ext uri="{FF2B5EF4-FFF2-40B4-BE49-F238E27FC236}">
                  <a16:creationId xmlns:a16="http://schemas.microsoft.com/office/drawing/2014/main" id="{F84599DE-3A37-1D89-8AB1-95B9C32E12EC}"/>
                </a:ext>
              </a:extLst>
            </p:cNvPr>
            <p:cNvSpPr/>
            <p:nvPr/>
          </p:nvSpPr>
          <p:spPr>
            <a:xfrm>
              <a:off x="6309363" y="5612777"/>
              <a:ext cx="119838" cy="102586"/>
            </a:xfrm>
            <a:custGeom>
              <a:avLst/>
              <a:gdLst/>
              <a:ahLst/>
              <a:cxnLst/>
              <a:rect l="l" t="t" r="r" b="b"/>
              <a:pathLst>
                <a:path w="3098" h="2652" extrusionOk="0">
                  <a:moveTo>
                    <a:pt x="1757" y="1"/>
                  </a:moveTo>
                  <a:cubicBezTo>
                    <a:pt x="601" y="1"/>
                    <a:pt x="0" y="1434"/>
                    <a:pt x="832" y="2265"/>
                  </a:cubicBezTo>
                  <a:cubicBezTo>
                    <a:pt x="1099" y="2532"/>
                    <a:pt x="1426"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70" name="Google Shape;1376;p16">
              <a:extLst>
                <a:ext uri="{FF2B5EF4-FFF2-40B4-BE49-F238E27FC236}">
                  <a16:creationId xmlns:a16="http://schemas.microsoft.com/office/drawing/2014/main" id="{DA525A63-B90B-A47B-6797-DBC064A5BF91}"/>
                </a:ext>
              </a:extLst>
            </p:cNvPr>
            <p:cNvSpPr/>
            <p:nvPr/>
          </p:nvSpPr>
          <p:spPr>
            <a:xfrm>
              <a:off x="6450595" y="5612777"/>
              <a:ext cx="119838" cy="102006"/>
            </a:xfrm>
            <a:custGeom>
              <a:avLst/>
              <a:gdLst/>
              <a:ahLst/>
              <a:cxnLst/>
              <a:rect l="l" t="t" r="r" b="b"/>
              <a:pathLst>
                <a:path w="3098" h="2637"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71" name="Google Shape;1377;p16">
              <a:extLst>
                <a:ext uri="{FF2B5EF4-FFF2-40B4-BE49-F238E27FC236}">
                  <a16:creationId xmlns:a16="http://schemas.microsoft.com/office/drawing/2014/main" id="{61D83C25-572C-278F-89DC-568C8AD640AF}"/>
                </a:ext>
              </a:extLst>
            </p:cNvPr>
            <p:cNvSpPr/>
            <p:nvPr/>
          </p:nvSpPr>
          <p:spPr>
            <a:xfrm>
              <a:off x="6591827" y="5612777"/>
              <a:ext cx="119838" cy="102006"/>
            </a:xfrm>
            <a:custGeom>
              <a:avLst/>
              <a:gdLst/>
              <a:ahLst/>
              <a:cxnLst/>
              <a:rect l="l" t="t" r="r" b="b"/>
              <a:pathLst>
                <a:path w="3098" h="2637" extrusionOk="0">
                  <a:moveTo>
                    <a:pt x="1803" y="1"/>
                  </a:moveTo>
                  <a:cubicBezTo>
                    <a:pt x="602" y="1"/>
                    <a:pt x="1" y="1387"/>
                    <a:pt x="833" y="2219"/>
                  </a:cubicBezTo>
                  <a:cubicBezTo>
                    <a:pt x="1106" y="2508"/>
                    <a:pt x="1445" y="2637"/>
                    <a:pt x="1777" y="2637"/>
                  </a:cubicBezTo>
                  <a:cubicBezTo>
                    <a:pt x="2452" y="2637"/>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72" name="Google Shape;1378;p16">
              <a:extLst>
                <a:ext uri="{FF2B5EF4-FFF2-40B4-BE49-F238E27FC236}">
                  <a16:creationId xmlns:a16="http://schemas.microsoft.com/office/drawing/2014/main" id="{1E25F667-5BDF-145D-0C50-2566D6F6DD50}"/>
                </a:ext>
              </a:extLst>
            </p:cNvPr>
            <p:cNvSpPr/>
            <p:nvPr/>
          </p:nvSpPr>
          <p:spPr>
            <a:xfrm>
              <a:off x="6734876" y="5612777"/>
              <a:ext cx="119800" cy="102006"/>
            </a:xfrm>
            <a:custGeom>
              <a:avLst/>
              <a:gdLst/>
              <a:ahLst/>
              <a:cxnLst/>
              <a:rect l="l" t="t" r="r" b="b"/>
              <a:pathLst>
                <a:path w="3097" h="2637" extrusionOk="0">
                  <a:moveTo>
                    <a:pt x="1756" y="1"/>
                  </a:moveTo>
                  <a:cubicBezTo>
                    <a:pt x="555" y="1"/>
                    <a:pt x="0" y="1387"/>
                    <a:pt x="832" y="2219"/>
                  </a:cubicBezTo>
                  <a:cubicBezTo>
                    <a:pt x="1106" y="2508"/>
                    <a:pt x="1445" y="2637"/>
                    <a:pt x="1776" y="2637"/>
                  </a:cubicBezTo>
                  <a:cubicBezTo>
                    <a:pt x="2452" y="2637"/>
                    <a:pt x="3097" y="2101"/>
                    <a:pt x="3097" y="1295"/>
                  </a:cubicBezTo>
                  <a:cubicBezTo>
                    <a:pt x="3051"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73" name="Google Shape;1379;p16">
              <a:extLst>
                <a:ext uri="{FF2B5EF4-FFF2-40B4-BE49-F238E27FC236}">
                  <a16:creationId xmlns:a16="http://schemas.microsoft.com/office/drawing/2014/main" id="{E14FC879-FF9F-D45A-6870-7A4CC9B2836E}"/>
                </a:ext>
              </a:extLst>
            </p:cNvPr>
            <p:cNvSpPr/>
            <p:nvPr/>
          </p:nvSpPr>
          <p:spPr>
            <a:xfrm>
              <a:off x="6876108" y="5612777"/>
              <a:ext cx="119800" cy="102006"/>
            </a:xfrm>
            <a:custGeom>
              <a:avLst/>
              <a:gdLst/>
              <a:ahLst/>
              <a:cxnLst/>
              <a:rect l="l" t="t" r="r" b="b"/>
              <a:pathLst>
                <a:path w="3097" h="2637" extrusionOk="0">
                  <a:moveTo>
                    <a:pt x="1757" y="1"/>
                  </a:moveTo>
                  <a:cubicBezTo>
                    <a:pt x="601"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74" name="Google Shape;1380;p16">
              <a:extLst>
                <a:ext uri="{FF2B5EF4-FFF2-40B4-BE49-F238E27FC236}">
                  <a16:creationId xmlns:a16="http://schemas.microsoft.com/office/drawing/2014/main" id="{7E1B1BD6-BE13-D820-5551-5DD5642A8084}"/>
                </a:ext>
              </a:extLst>
            </p:cNvPr>
            <p:cNvSpPr/>
            <p:nvPr/>
          </p:nvSpPr>
          <p:spPr>
            <a:xfrm>
              <a:off x="7017340" y="5612777"/>
              <a:ext cx="119838" cy="102006"/>
            </a:xfrm>
            <a:custGeom>
              <a:avLst/>
              <a:gdLst/>
              <a:ahLst/>
              <a:cxnLst/>
              <a:rect l="l" t="t" r="r" b="b"/>
              <a:pathLst>
                <a:path w="3098" h="2637" extrusionOk="0">
                  <a:moveTo>
                    <a:pt x="1757" y="1"/>
                  </a:moveTo>
                  <a:cubicBezTo>
                    <a:pt x="601"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75" name="Google Shape;1381;p16">
              <a:extLst>
                <a:ext uri="{FF2B5EF4-FFF2-40B4-BE49-F238E27FC236}">
                  <a16:creationId xmlns:a16="http://schemas.microsoft.com/office/drawing/2014/main" id="{F0474499-5202-30BB-86B5-B0BAB7CF3F12}"/>
                </a:ext>
              </a:extLst>
            </p:cNvPr>
            <p:cNvSpPr/>
            <p:nvPr/>
          </p:nvSpPr>
          <p:spPr>
            <a:xfrm>
              <a:off x="7158572" y="5612777"/>
              <a:ext cx="119838" cy="102006"/>
            </a:xfrm>
            <a:custGeom>
              <a:avLst/>
              <a:gdLst/>
              <a:ahLst/>
              <a:cxnLst/>
              <a:rect l="l" t="t" r="r" b="b"/>
              <a:pathLst>
                <a:path w="3098" h="2637" extrusionOk="0">
                  <a:moveTo>
                    <a:pt x="1757" y="1"/>
                  </a:moveTo>
                  <a:cubicBezTo>
                    <a:pt x="602"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76" name="Google Shape;1382;p16">
              <a:extLst>
                <a:ext uri="{FF2B5EF4-FFF2-40B4-BE49-F238E27FC236}">
                  <a16:creationId xmlns:a16="http://schemas.microsoft.com/office/drawing/2014/main" id="{2D30BB70-2D00-FD9A-6431-2F15F20A9F8C}"/>
                </a:ext>
              </a:extLst>
            </p:cNvPr>
            <p:cNvSpPr/>
            <p:nvPr/>
          </p:nvSpPr>
          <p:spPr>
            <a:xfrm>
              <a:off x="4183614" y="5754008"/>
              <a:ext cx="121618" cy="102586"/>
            </a:xfrm>
            <a:custGeom>
              <a:avLst/>
              <a:gdLst/>
              <a:ahLst/>
              <a:cxnLst/>
              <a:rect l="l" t="t" r="r" b="b"/>
              <a:pathLst>
                <a:path w="3144" h="2652" extrusionOk="0">
                  <a:moveTo>
                    <a:pt x="1803" y="1"/>
                  </a:moveTo>
                  <a:cubicBezTo>
                    <a:pt x="602" y="1"/>
                    <a:pt x="1" y="1434"/>
                    <a:pt x="833" y="2266"/>
                  </a:cubicBezTo>
                  <a:cubicBezTo>
                    <a:pt x="1114" y="2532"/>
                    <a:pt x="1452" y="2651"/>
                    <a:pt x="1781" y="2651"/>
                  </a:cubicBezTo>
                  <a:cubicBezTo>
                    <a:pt x="2481" y="2651"/>
                    <a:pt x="3144" y="2112"/>
                    <a:pt x="3144" y="1295"/>
                  </a:cubicBezTo>
                  <a:cubicBezTo>
                    <a:pt x="3144"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77" name="Google Shape;1383;p16">
              <a:extLst>
                <a:ext uri="{FF2B5EF4-FFF2-40B4-BE49-F238E27FC236}">
                  <a16:creationId xmlns:a16="http://schemas.microsoft.com/office/drawing/2014/main" id="{DC04BCF7-8E12-D4B0-6DEB-AA6CEDA3F3F0}"/>
                </a:ext>
              </a:extLst>
            </p:cNvPr>
            <p:cNvSpPr/>
            <p:nvPr/>
          </p:nvSpPr>
          <p:spPr>
            <a:xfrm>
              <a:off x="4326664" y="5754008"/>
              <a:ext cx="119800" cy="102586"/>
            </a:xfrm>
            <a:custGeom>
              <a:avLst/>
              <a:gdLst/>
              <a:ahLst/>
              <a:cxnLst/>
              <a:rect l="l" t="t" r="r" b="b"/>
              <a:pathLst>
                <a:path w="3097" h="2652" extrusionOk="0">
                  <a:moveTo>
                    <a:pt x="1757" y="1"/>
                  </a:moveTo>
                  <a:cubicBezTo>
                    <a:pt x="555"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78" name="Google Shape;1384;p16">
              <a:extLst>
                <a:ext uri="{FF2B5EF4-FFF2-40B4-BE49-F238E27FC236}">
                  <a16:creationId xmlns:a16="http://schemas.microsoft.com/office/drawing/2014/main" id="{ABD9C772-3658-EEFB-8CBD-AA1424C07688}"/>
                </a:ext>
              </a:extLst>
            </p:cNvPr>
            <p:cNvSpPr/>
            <p:nvPr/>
          </p:nvSpPr>
          <p:spPr>
            <a:xfrm>
              <a:off x="4467896" y="5754008"/>
              <a:ext cx="119838" cy="102586"/>
            </a:xfrm>
            <a:custGeom>
              <a:avLst/>
              <a:gdLst/>
              <a:ahLst/>
              <a:cxnLst/>
              <a:rect l="l" t="t" r="r" b="b"/>
              <a:pathLst>
                <a:path w="3098" h="2652" extrusionOk="0">
                  <a:moveTo>
                    <a:pt x="1757" y="1"/>
                  </a:moveTo>
                  <a:cubicBezTo>
                    <a:pt x="555" y="1"/>
                    <a:pt x="1" y="1434"/>
                    <a:pt x="832" y="2266"/>
                  </a:cubicBezTo>
                  <a:cubicBezTo>
                    <a:pt x="1099" y="2532"/>
                    <a:pt x="1422" y="2651"/>
                    <a:pt x="1740" y="2651"/>
                  </a:cubicBezTo>
                  <a:cubicBezTo>
                    <a:pt x="2415" y="2651"/>
                    <a:pt x="3066"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79" name="Google Shape;1385;p16">
              <a:extLst>
                <a:ext uri="{FF2B5EF4-FFF2-40B4-BE49-F238E27FC236}">
                  <a16:creationId xmlns:a16="http://schemas.microsoft.com/office/drawing/2014/main" id="{14874C81-26CC-DA86-A11C-DF06C9A07EE3}"/>
                </a:ext>
              </a:extLst>
            </p:cNvPr>
            <p:cNvSpPr/>
            <p:nvPr/>
          </p:nvSpPr>
          <p:spPr>
            <a:xfrm>
              <a:off x="4609128" y="5754008"/>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80" name="Google Shape;1386;p16">
              <a:extLst>
                <a:ext uri="{FF2B5EF4-FFF2-40B4-BE49-F238E27FC236}">
                  <a16:creationId xmlns:a16="http://schemas.microsoft.com/office/drawing/2014/main" id="{E9C728EE-7982-E6D9-EB13-1AB57149F6BD}"/>
                </a:ext>
              </a:extLst>
            </p:cNvPr>
            <p:cNvSpPr/>
            <p:nvPr/>
          </p:nvSpPr>
          <p:spPr>
            <a:xfrm>
              <a:off x="4750359" y="5754008"/>
              <a:ext cx="119838" cy="102586"/>
            </a:xfrm>
            <a:custGeom>
              <a:avLst/>
              <a:gdLst/>
              <a:ahLst/>
              <a:cxnLst/>
              <a:rect l="l" t="t" r="r" b="b"/>
              <a:pathLst>
                <a:path w="3098" h="2652" extrusionOk="0">
                  <a:moveTo>
                    <a:pt x="1803" y="1"/>
                  </a:moveTo>
                  <a:cubicBezTo>
                    <a:pt x="602" y="1"/>
                    <a:pt x="1" y="1434"/>
                    <a:pt x="879" y="2266"/>
                  </a:cubicBezTo>
                  <a:cubicBezTo>
                    <a:pt x="1145" y="2532"/>
                    <a:pt x="1468" y="2651"/>
                    <a:pt x="1785" y="2651"/>
                  </a:cubicBezTo>
                  <a:cubicBezTo>
                    <a:pt x="2456"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81" name="Google Shape;1387;p16">
              <a:extLst>
                <a:ext uri="{FF2B5EF4-FFF2-40B4-BE49-F238E27FC236}">
                  <a16:creationId xmlns:a16="http://schemas.microsoft.com/office/drawing/2014/main" id="{47A36B66-CDFC-D005-BBDE-A5E0BC01C3DC}"/>
                </a:ext>
              </a:extLst>
            </p:cNvPr>
            <p:cNvSpPr/>
            <p:nvPr/>
          </p:nvSpPr>
          <p:spPr>
            <a:xfrm>
              <a:off x="4891630" y="5754008"/>
              <a:ext cx="121579" cy="102586"/>
            </a:xfrm>
            <a:custGeom>
              <a:avLst/>
              <a:gdLst/>
              <a:ahLst/>
              <a:cxnLst/>
              <a:rect l="l" t="t" r="r" b="b"/>
              <a:pathLst>
                <a:path w="3143" h="2652" extrusionOk="0">
                  <a:moveTo>
                    <a:pt x="1803" y="1"/>
                  </a:moveTo>
                  <a:cubicBezTo>
                    <a:pt x="601" y="1"/>
                    <a:pt x="0" y="1434"/>
                    <a:pt x="878" y="2266"/>
                  </a:cubicBezTo>
                  <a:cubicBezTo>
                    <a:pt x="1144" y="2532"/>
                    <a:pt x="1472" y="2651"/>
                    <a:pt x="1795" y="2651"/>
                  </a:cubicBezTo>
                  <a:cubicBezTo>
                    <a:pt x="2480" y="2651"/>
                    <a:pt x="3143" y="2112"/>
                    <a:pt x="3143" y="1295"/>
                  </a:cubicBezTo>
                  <a:cubicBezTo>
                    <a:pt x="3143" y="602"/>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82" name="Google Shape;1388;p16">
              <a:extLst>
                <a:ext uri="{FF2B5EF4-FFF2-40B4-BE49-F238E27FC236}">
                  <a16:creationId xmlns:a16="http://schemas.microsoft.com/office/drawing/2014/main" id="{AB1C775B-120D-8697-0A08-01CFB7938243}"/>
                </a:ext>
              </a:extLst>
            </p:cNvPr>
            <p:cNvSpPr/>
            <p:nvPr/>
          </p:nvSpPr>
          <p:spPr>
            <a:xfrm>
              <a:off x="5034641" y="5754008"/>
              <a:ext cx="119800" cy="102586"/>
            </a:xfrm>
            <a:custGeom>
              <a:avLst/>
              <a:gdLst/>
              <a:ahLst/>
              <a:cxnLst/>
              <a:rect l="l" t="t" r="r" b="b"/>
              <a:pathLst>
                <a:path w="3097"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83" name="Google Shape;1389;p16">
              <a:extLst>
                <a:ext uri="{FF2B5EF4-FFF2-40B4-BE49-F238E27FC236}">
                  <a16:creationId xmlns:a16="http://schemas.microsoft.com/office/drawing/2014/main" id="{347D07A1-171D-1D2A-423D-E432EEDCF278}"/>
                </a:ext>
              </a:extLst>
            </p:cNvPr>
            <p:cNvSpPr/>
            <p:nvPr/>
          </p:nvSpPr>
          <p:spPr>
            <a:xfrm>
              <a:off x="5175873" y="5754008"/>
              <a:ext cx="119838" cy="102586"/>
            </a:xfrm>
            <a:custGeom>
              <a:avLst/>
              <a:gdLst/>
              <a:ahLst/>
              <a:cxnLst/>
              <a:rect l="l" t="t" r="r" b="b"/>
              <a:pathLst>
                <a:path w="3098" h="2652" extrusionOk="0">
                  <a:moveTo>
                    <a:pt x="1757" y="1"/>
                  </a:moveTo>
                  <a:cubicBezTo>
                    <a:pt x="601" y="1"/>
                    <a:pt x="1" y="1434"/>
                    <a:pt x="833"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84" name="Google Shape;1390;p16">
              <a:extLst>
                <a:ext uri="{FF2B5EF4-FFF2-40B4-BE49-F238E27FC236}">
                  <a16:creationId xmlns:a16="http://schemas.microsoft.com/office/drawing/2014/main" id="{0B185C56-0F23-0289-1DCE-D31928FA53F1}"/>
                </a:ext>
              </a:extLst>
            </p:cNvPr>
            <p:cNvSpPr/>
            <p:nvPr/>
          </p:nvSpPr>
          <p:spPr>
            <a:xfrm>
              <a:off x="5317105" y="5754008"/>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85" name="Google Shape;1391;p16">
              <a:extLst>
                <a:ext uri="{FF2B5EF4-FFF2-40B4-BE49-F238E27FC236}">
                  <a16:creationId xmlns:a16="http://schemas.microsoft.com/office/drawing/2014/main" id="{E5405918-2562-E3F1-0509-72A38E3B0D9A}"/>
                </a:ext>
              </a:extLst>
            </p:cNvPr>
            <p:cNvSpPr/>
            <p:nvPr/>
          </p:nvSpPr>
          <p:spPr>
            <a:xfrm>
              <a:off x="5460154" y="5754008"/>
              <a:ext cx="119800" cy="102586"/>
            </a:xfrm>
            <a:custGeom>
              <a:avLst/>
              <a:gdLst/>
              <a:ahLst/>
              <a:cxnLst/>
              <a:rect l="l" t="t" r="r" b="b"/>
              <a:pathLst>
                <a:path w="3097" h="2652" extrusionOk="0">
                  <a:moveTo>
                    <a:pt x="1756" y="1"/>
                  </a:moveTo>
                  <a:cubicBezTo>
                    <a:pt x="555" y="1"/>
                    <a:pt x="0" y="1434"/>
                    <a:pt x="832" y="2266"/>
                  </a:cubicBezTo>
                  <a:cubicBezTo>
                    <a:pt x="1098" y="2532"/>
                    <a:pt x="1421" y="2651"/>
                    <a:pt x="1739" y="2651"/>
                  </a:cubicBezTo>
                  <a:cubicBezTo>
                    <a:pt x="2414" y="2651"/>
                    <a:pt x="3065" y="2112"/>
                    <a:pt x="3097" y="1295"/>
                  </a:cubicBezTo>
                  <a:cubicBezTo>
                    <a:pt x="3097"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86" name="Google Shape;1392;p16">
              <a:extLst>
                <a:ext uri="{FF2B5EF4-FFF2-40B4-BE49-F238E27FC236}">
                  <a16:creationId xmlns:a16="http://schemas.microsoft.com/office/drawing/2014/main" id="{B272FCD3-4297-DF8E-D991-B3327CA3B91C}"/>
                </a:ext>
              </a:extLst>
            </p:cNvPr>
            <p:cNvSpPr/>
            <p:nvPr/>
          </p:nvSpPr>
          <p:spPr>
            <a:xfrm>
              <a:off x="5601386" y="5754008"/>
              <a:ext cx="119800" cy="102586"/>
            </a:xfrm>
            <a:custGeom>
              <a:avLst/>
              <a:gdLst/>
              <a:ahLst/>
              <a:cxnLst/>
              <a:rect l="l" t="t" r="r" b="b"/>
              <a:pathLst>
                <a:path w="3097" h="2652" extrusionOk="0">
                  <a:moveTo>
                    <a:pt x="1757" y="1"/>
                  </a:moveTo>
                  <a:cubicBezTo>
                    <a:pt x="555"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87" name="Google Shape;1393;p16">
              <a:extLst>
                <a:ext uri="{FF2B5EF4-FFF2-40B4-BE49-F238E27FC236}">
                  <a16:creationId xmlns:a16="http://schemas.microsoft.com/office/drawing/2014/main" id="{D3E2F6A9-B1DE-C31A-F600-44C5D9FF8CCB}"/>
                </a:ext>
              </a:extLst>
            </p:cNvPr>
            <p:cNvSpPr/>
            <p:nvPr/>
          </p:nvSpPr>
          <p:spPr>
            <a:xfrm>
              <a:off x="5742618" y="5754008"/>
              <a:ext cx="119838" cy="102586"/>
            </a:xfrm>
            <a:custGeom>
              <a:avLst/>
              <a:gdLst/>
              <a:ahLst/>
              <a:cxnLst/>
              <a:rect l="l" t="t" r="r" b="b"/>
              <a:pathLst>
                <a:path w="3098" h="2652" extrusionOk="0">
                  <a:moveTo>
                    <a:pt x="1757" y="1"/>
                  </a:moveTo>
                  <a:cubicBezTo>
                    <a:pt x="601" y="1"/>
                    <a:pt x="1" y="1434"/>
                    <a:pt x="832"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88" name="Google Shape;1394;p16">
              <a:extLst>
                <a:ext uri="{FF2B5EF4-FFF2-40B4-BE49-F238E27FC236}">
                  <a16:creationId xmlns:a16="http://schemas.microsoft.com/office/drawing/2014/main" id="{9D054E0B-5C8E-A51E-1EEB-F5D780A4D501}"/>
                </a:ext>
              </a:extLst>
            </p:cNvPr>
            <p:cNvSpPr/>
            <p:nvPr/>
          </p:nvSpPr>
          <p:spPr>
            <a:xfrm>
              <a:off x="5883850" y="5754008"/>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89" name="Google Shape;1395;p16">
              <a:extLst>
                <a:ext uri="{FF2B5EF4-FFF2-40B4-BE49-F238E27FC236}">
                  <a16:creationId xmlns:a16="http://schemas.microsoft.com/office/drawing/2014/main" id="{69B15C28-AE87-82F5-3541-DFCEA9C05B00}"/>
                </a:ext>
              </a:extLst>
            </p:cNvPr>
            <p:cNvSpPr/>
            <p:nvPr/>
          </p:nvSpPr>
          <p:spPr>
            <a:xfrm>
              <a:off x="6025081" y="5754008"/>
              <a:ext cx="119838" cy="102586"/>
            </a:xfrm>
            <a:custGeom>
              <a:avLst/>
              <a:gdLst/>
              <a:ahLst/>
              <a:cxnLst/>
              <a:rect l="l" t="t" r="r" b="b"/>
              <a:pathLst>
                <a:path w="3098" h="2652" extrusionOk="0">
                  <a:moveTo>
                    <a:pt x="1803" y="1"/>
                  </a:moveTo>
                  <a:cubicBezTo>
                    <a:pt x="602" y="1"/>
                    <a:pt x="1" y="1434"/>
                    <a:pt x="879" y="2266"/>
                  </a:cubicBezTo>
                  <a:cubicBezTo>
                    <a:pt x="1145" y="2532"/>
                    <a:pt x="1468" y="2651"/>
                    <a:pt x="1785" y="2651"/>
                  </a:cubicBezTo>
                  <a:cubicBezTo>
                    <a:pt x="2456"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90" name="Google Shape;1396;p16">
              <a:extLst>
                <a:ext uri="{FF2B5EF4-FFF2-40B4-BE49-F238E27FC236}">
                  <a16:creationId xmlns:a16="http://schemas.microsoft.com/office/drawing/2014/main" id="{64C8B02A-840C-416B-C2F6-9A6C94FA79A4}"/>
                </a:ext>
              </a:extLst>
            </p:cNvPr>
            <p:cNvSpPr/>
            <p:nvPr/>
          </p:nvSpPr>
          <p:spPr>
            <a:xfrm>
              <a:off x="6168131" y="5754008"/>
              <a:ext cx="119800" cy="102586"/>
            </a:xfrm>
            <a:custGeom>
              <a:avLst/>
              <a:gdLst/>
              <a:ahLst/>
              <a:cxnLst/>
              <a:rect l="l" t="t" r="r" b="b"/>
              <a:pathLst>
                <a:path w="3097" h="2652" extrusionOk="0">
                  <a:moveTo>
                    <a:pt x="1757" y="1"/>
                  </a:moveTo>
                  <a:cubicBezTo>
                    <a:pt x="555" y="1"/>
                    <a:pt x="0" y="1434"/>
                    <a:pt x="832" y="2266"/>
                  </a:cubicBezTo>
                  <a:cubicBezTo>
                    <a:pt x="1098" y="2532"/>
                    <a:pt x="1426" y="2651"/>
                    <a:pt x="1749" y="2651"/>
                  </a:cubicBezTo>
                  <a:cubicBezTo>
                    <a:pt x="2434"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91" name="Google Shape;1397;p16">
              <a:extLst>
                <a:ext uri="{FF2B5EF4-FFF2-40B4-BE49-F238E27FC236}">
                  <a16:creationId xmlns:a16="http://schemas.microsoft.com/office/drawing/2014/main" id="{3C2AB330-5C91-D03E-F4A0-3BCD06FDE222}"/>
                </a:ext>
              </a:extLst>
            </p:cNvPr>
            <p:cNvSpPr/>
            <p:nvPr/>
          </p:nvSpPr>
          <p:spPr>
            <a:xfrm>
              <a:off x="6309363" y="5754008"/>
              <a:ext cx="119838" cy="102586"/>
            </a:xfrm>
            <a:custGeom>
              <a:avLst/>
              <a:gdLst/>
              <a:ahLst/>
              <a:cxnLst/>
              <a:rect l="l" t="t" r="r" b="b"/>
              <a:pathLst>
                <a:path w="3098"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92" name="Google Shape;1398;p16">
              <a:extLst>
                <a:ext uri="{FF2B5EF4-FFF2-40B4-BE49-F238E27FC236}">
                  <a16:creationId xmlns:a16="http://schemas.microsoft.com/office/drawing/2014/main" id="{A3D1CD08-F405-D998-A582-40A7577CB169}"/>
                </a:ext>
              </a:extLst>
            </p:cNvPr>
            <p:cNvSpPr/>
            <p:nvPr/>
          </p:nvSpPr>
          <p:spPr>
            <a:xfrm>
              <a:off x="6450595" y="5754008"/>
              <a:ext cx="119838" cy="102586"/>
            </a:xfrm>
            <a:custGeom>
              <a:avLst/>
              <a:gdLst/>
              <a:ahLst/>
              <a:cxnLst/>
              <a:rect l="l" t="t" r="r" b="b"/>
              <a:pathLst>
                <a:path w="3098" h="2652" extrusionOk="0">
                  <a:moveTo>
                    <a:pt x="1757" y="1"/>
                  </a:moveTo>
                  <a:cubicBezTo>
                    <a:pt x="601" y="1"/>
                    <a:pt x="1" y="1434"/>
                    <a:pt x="833"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93" name="Google Shape;1399;p16">
              <a:extLst>
                <a:ext uri="{FF2B5EF4-FFF2-40B4-BE49-F238E27FC236}">
                  <a16:creationId xmlns:a16="http://schemas.microsoft.com/office/drawing/2014/main" id="{4BF02C04-CBDA-8709-EAFE-AE7E3DD7DE30}"/>
                </a:ext>
              </a:extLst>
            </p:cNvPr>
            <p:cNvSpPr/>
            <p:nvPr/>
          </p:nvSpPr>
          <p:spPr>
            <a:xfrm>
              <a:off x="6591827" y="5754008"/>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94" name="Google Shape;1400;p16">
              <a:extLst>
                <a:ext uri="{FF2B5EF4-FFF2-40B4-BE49-F238E27FC236}">
                  <a16:creationId xmlns:a16="http://schemas.microsoft.com/office/drawing/2014/main" id="{4F748B27-9399-E807-9F56-82E235786BB2}"/>
                </a:ext>
              </a:extLst>
            </p:cNvPr>
            <p:cNvSpPr/>
            <p:nvPr/>
          </p:nvSpPr>
          <p:spPr>
            <a:xfrm>
              <a:off x="6734876" y="5754008"/>
              <a:ext cx="119800" cy="102586"/>
            </a:xfrm>
            <a:custGeom>
              <a:avLst/>
              <a:gdLst/>
              <a:ahLst/>
              <a:cxnLst/>
              <a:rect l="l" t="t" r="r" b="b"/>
              <a:pathLst>
                <a:path w="3097" h="2652" extrusionOk="0">
                  <a:moveTo>
                    <a:pt x="1756" y="1"/>
                  </a:moveTo>
                  <a:cubicBezTo>
                    <a:pt x="555" y="1"/>
                    <a:pt x="0" y="1434"/>
                    <a:pt x="832" y="2266"/>
                  </a:cubicBezTo>
                  <a:cubicBezTo>
                    <a:pt x="1098" y="2532"/>
                    <a:pt x="1421" y="2651"/>
                    <a:pt x="1739" y="2651"/>
                  </a:cubicBezTo>
                  <a:cubicBezTo>
                    <a:pt x="2414" y="2651"/>
                    <a:pt x="3065" y="2112"/>
                    <a:pt x="3097" y="1295"/>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95" name="Google Shape;1401;p16">
              <a:extLst>
                <a:ext uri="{FF2B5EF4-FFF2-40B4-BE49-F238E27FC236}">
                  <a16:creationId xmlns:a16="http://schemas.microsoft.com/office/drawing/2014/main" id="{0825E8FA-CDBE-9A09-BB8F-2102241252B6}"/>
                </a:ext>
              </a:extLst>
            </p:cNvPr>
            <p:cNvSpPr/>
            <p:nvPr/>
          </p:nvSpPr>
          <p:spPr>
            <a:xfrm>
              <a:off x="6876108" y="5754008"/>
              <a:ext cx="119800" cy="102586"/>
            </a:xfrm>
            <a:custGeom>
              <a:avLst/>
              <a:gdLst/>
              <a:ahLst/>
              <a:cxnLst/>
              <a:rect l="l" t="t" r="r" b="b"/>
              <a:pathLst>
                <a:path w="3097"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96" name="Google Shape;1402;p16">
              <a:extLst>
                <a:ext uri="{FF2B5EF4-FFF2-40B4-BE49-F238E27FC236}">
                  <a16:creationId xmlns:a16="http://schemas.microsoft.com/office/drawing/2014/main" id="{71A18A2C-6399-F195-74C7-B7D329017A8C}"/>
                </a:ext>
              </a:extLst>
            </p:cNvPr>
            <p:cNvSpPr/>
            <p:nvPr/>
          </p:nvSpPr>
          <p:spPr>
            <a:xfrm>
              <a:off x="7017340" y="5754008"/>
              <a:ext cx="119838" cy="102586"/>
            </a:xfrm>
            <a:custGeom>
              <a:avLst/>
              <a:gdLst/>
              <a:ahLst/>
              <a:cxnLst/>
              <a:rect l="l" t="t" r="r" b="b"/>
              <a:pathLst>
                <a:path w="3098" h="2652" extrusionOk="0">
                  <a:moveTo>
                    <a:pt x="1757" y="1"/>
                  </a:moveTo>
                  <a:cubicBezTo>
                    <a:pt x="601" y="1"/>
                    <a:pt x="1" y="1434"/>
                    <a:pt x="832"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97" name="Google Shape;1403;p16">
              <a:extLst>
                <a:ext uri="{FF2B5EF4-FFF2-40B4-BE49-F238E27FC236}">
                  <a16:creationId xmlns:a16="http://schemas.microsoft.com/office/drawing/2014/main" id="{D33BDA0B-A1B0-8678-3CAD-8FF25FF0F46E}"/>
                </a:ext>
              </a:extLst>
            </p:cNvPr>
            <p:cNvSpPr/>
            <p:nvPr/>
          </p:nvSpPr>
          <p:spPr>
            <a:xfrm>
              <a:off x="7158572" y="5754008"/>
              <a:ext cx="119838" cy="102586"/>
            </a:xfrm>
            <a:custGeom>
              <a:avLst/>
              <a:gdLst/>
              <a:ahLst/>
              <a:cxnLst/>
              <a:rect l="l" t="t" r="r" b="b"/>
              <a:pathLst>
                <a:path w="3098" h="2652" extrusionOk="0">
                  <a:moveTo>
                    <a:pt x="1757" y="1"/>
                  </a:moveTo>
                  <a:cubicBezTo>
                    <a:pt x="602" y="1"/>
                    <a:pt x="1" y="1434"/>
                    <a:pt x="833"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98" name="Google Shape;1404;p16">
              <a:extLst>
                <a:ext uri="{FF2B5EF4-FFF2-40B4-BE49-F238E27FC236}">
                  <a16:creationId xmlns:a16="http://schemas.microsoft.com/office/drawing/2014/main" id="{1EF230F0-B705-3F97-FCD2-D52299F7CFB8}"/>
                </a:ext>
              </a:extLst>
            </p:cNvPr>
            <p:cNvSpPr/>
            <p:nvPr/>
          </p:nvSpPr>
          <p:spPr>
            <a:xfrm>
              <a:off x="8009599" y="5754008"/>
              <a:ext cx="119800" cy="102586"/>
            </a:xfrm>
            <a:custGeom>
              <a:avLst/>
              <a:gdLst/>
              <a:ahLst/>
              <a:cxnLst/>
              <a:rect l="l" t="t" r="r" b="b"/>
              <a:pathLst>
                <a:path w="3097" h="2652" extrusionOk="0">
                  <a:moveTo>
                    <a:pt x="1756" y="1"/>
                  </a:moveTo>
                  <a:cubicBezTo>
                    <a:pt x="555" y="1"/>
                    <a:pt x="0" y="1434"/>
                    <a:pt x="832" y="2266"/>
                  </a:cubicBezTo>
                  <a:cubicBezTo>
                    <a:pt x="1098" y="2532"/>
                    <a:pt x="1426" y="2651"/>
                    <a:pt x="1749" y="2651"/>
                  </a:cubicBezTo>
                  <a:cubicBezTo>
                    <a:pt x="2434" y="2651"/>
                    <a:pt x="3097" y="2112"/>
                    <a:pt x="3097" y="1295"/>
                  </a:cubicBezTo>
                  <a:cubicBezTo>
                    <a:pt x="3097"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299" name="Google Shape;1405;p16">
              <a:extLst>
                <a:ext uri="{FF2B5EF4-FFF2-40B4-BE49-F238E27FC236}">
                  <a16:creationId xmlns:a16="http://schemas.microsoft.com/office/drawing/2014/main" id="{A5BFA336-EDC4-D7BD-D291-B7E15DD7C9E4}"/>
                </a:ext>
              </a:extLst>
            </p:cNvPr>
            <p:cNvSpPr/>
            <p:nvPr/>
          </p:nvSpPr>
          <p:spPr>
            <a:xfrm>
              <a:off x="8150830" y="5754008"/>
              <a:ext cx="119800" cy="102586"/>
            </a:xfrm>
            <a:custGeom>
              <a:avLst/>
              <a:gdLst/>
              <a:ahLst/>
              <a:cxnLst/>
              <a:rect l="l" t="t" r="r" b="b"/>
              <a:pathLst>
                <a:path w="3097"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00" name="Google Shape;1406;p16">
              <a:extLst>
                <a:ext uri="{FF2B5EF4-FFF2-40B4-BE49-F238E27FC236}">
                  <a16:creationId xmlns:a16="http://schemas.microsoft.com/office/drawing/2014/main" id="{4A966916-E48A-EDC3-28C7-0C22C2C8CBBE}"/>
                </a:ext>
              </a:extLst>
            </p:cNvPr>
            <p:cNvSpPr/>
            <p:nvPr/>
          </p:nvSpPr>
          <p:spPr>
            <a:xfrm>
              <a:off x="4183614" y="5895279"/>
              <a:ext cx="121618" cy="102625"/>
            </a:xfrm>
            <a:custGeom>
              <a:avLst/>
              <a:gdLst/>
              <a:ahLst/>
              <a:cxnLst/>
              <a:rect l="l" t="t" r="r" b="b"/>
              <a:pathLst>
                <a:path w="3144" h="2653" extrusionOk="0">
                  <a:moveTo>
                    <a:pt x="1803" y="0"/>
                  </a:moveTo>
                  <a:cubicBezTo>
                    <a:pt x="602" y="0"/>
                    <a:pt x="1" y="1433"/>
                    <a:pt x="833" y="2265"/>
                  </a:cubicBezTo>
                  <a:cubicBezTo>
                    <a:pt x="1116" y="2533"/>
                    <a:pt x="1456" y="2652"/>
                    <a:pt x="1788" y="2652"/>
                  </a:cubicBezTo>
                  <a:cubicBezTo>
                    <a:pt x="2485" y="2652"/>
                    <a:pt x="3144" y="2124"/>
                    <a:pt x="3144" y="1340"/>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01" name="Google Shape;1407;p16">
              <a:extLst>
                <a:ext uri="{FF2B5EF4-FFF2-40B4-BE49-F238E27FC236}">
                  <a16:creationId xmlns:a16="http://schemas.microsoft.com/office/drawing/2014/main" id="{4D5C3E8C-F834-7981-EA9A-7C77B24A97BC}"/>
                </a:ext>
              </a:extLst>
            </p:cNvPr>
            <p:cNvSpPr/>
            <p:nvPr/>
          </p:nvSpPr>
          <p:spPr>
            <a:xfrm>
              <a:off x="4326664" y="5895279"/>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02" name="Google Shape;1408;p16">
              <a:extLst>
                <a:ext uri="{FF2B5EF4-FFF2-40B4-BE49-F238E27FC236}">
                  <a16:creationId xmlns:a16="http://schemas.microsoft.com/office/drawing/2014/main" id="{1651D743-5E9D-B44E-7391-04FBAD4B4FFA}"/>
                </a:ext>
              </a:extLst>
            </p:cNvPr>
            <p:cNvSpPr/>
            <p:nvPr/>
          </p:nvSpPr>
          <p:spPr>
            <a:xfrm>
              <a:off x="4467896" y="5895279"/>
              <a:ext cx="119838" cy="102625"/>
            </a:xfrm>
            <a:custGeom>
              <a:avLst/>
              <a:gdLst/>
              <a:ahLst/>
              <a:cxnLst/>
              <a:rect l="l" t="t" r="r" b="b"/>
              <a:pathLst>
                <a:path w="3098" h="2653" extrusionOk="0">
                  <a:moveTo>
                    <a:pt x="1757" y="0"/>
                  </a:moveTo>
                  <a:cubicBezTo>
                    <a:pt x="555"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03" name="Google Shape;1409;p16">
              <a:extLst>
                <a:ext uri="{FF2B5EF4-FFF2-40B4-BE49-F238E27FC236}">
                  <a16:creationId xmlns:a16="http://schemas.microsoft.com/office/drawing/2014/main" id="{0BAE3F14-CD67-1126-EFC6-ABF692670C99}"/>
                </a:ext>
              </a:extLst>
            </p:cNvPr>
            <p:cNvSpPr/>
            <p:nvPr/>
          </p:nvSpPr>
          <p:spPr>
            <a:xfrm>
              <a:off x="4609128" y="5895279"/>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04" name="Google Shape;1410;p16">
              <a:extLst>
                <a:ext uri="{FF2B5EF4-FFF2-40B4-BE49-F238E27FC236}">
                  <a16:creationId xmlns:a16="http://schemas.microsoft.com/office/drawing/2014/main" id="{8107AA36-B4C9-5E1A-8AE8-D08026EC45B4}"/>
                </a:ext>
              </a:extLst>
            </p:cNvPr>
            <p:cNvSpPr/>
            <p:nvPr/>
          </p:nvSpPr>
          <p:spPr>
            <a:xfrm>
              <a:off x="4750359" y="5895279"/>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05" name="Google Shape;1411;p16">
              <a:extLst>
                <a:ext uri="{FF2B5EF4-FFF2-40B4-BE49-F238E27FC236}">
                  <a16:creationId xmlns:a16="http://schemas.microsoft.com/office/drawing/2014/main" id="{99621966-9844-8122-88D0-269EA0736BC5}"/>
                </a:ext>
              </a:extLst>
            </p:cNvPr>
            <p:cNvSpPr/>
            <p:nvPr/>
          </p:nvSpPr>
          <p:spPr>
            <a:xfrm>
              <a:off x="4891630" y="5895279"/>
              <a:ext cx="121579" cy="102625"/>
            </a:xfrm>
            <a:custGeom>
              <a:avLst/>
              <a:gdLst/>
              <a:ahLst/>
              <a:cxnLst/>
              <a:rect l="l" t="t" r="r" b="b"/>
              <a:pathLst>
                <a:path w="3143" h="2653" extrusionOk="0">
                  <a:moveTo>
                    <a:pt x="1803" y="0"/>
                  </a:moveTo>
                  <a:cubicBezTo>
                    <a:pt x="601" y="0"/>
                    <a:pt x="0" y="1433"/>
                    <a:pt x="878" y="2265"/>
                  </a:cubicBezTo>
                  <a:cubicBezTo>
                    <a:pt x="1146" y="2533"/>
                    <a:pt x="1476" y="2652"/>
                    <a:pt x="1801" y="2652"/>
                  </a:cubicBezTo>
                  <a:cubicBezTo>
                    <a:pt x="2484" y="2652"/>
                    <a:pt x="3143" y="2124"/>
                    <a:pt x="3143" y="1340"/>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06" name="Google Shape;1412;p16">
              <a:extLst>
                <a:ext uri="{FF2B5EF4-FFF2-40B4-BE49-F238E27FC236}">
                  <a16:creationId xmlns:a16="http://schemas.microsoft.com/office/drawing/2014/main" id="{7DD19A2D-76A3-0BC7-510A-48CBA570D585}"/>
                </a:ext>
              </a:extLst>
            </p:cNvPr>
            <p:cNvSpPr/>
            <p:nvPr/>
          </p:nvSpPr>
          <p:spPr>
            <a:xfrm>
              <a:off x="5034641" y="5895279"/>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07" name="Google Shape;1413;p16">
              <a:extLst>
                <a:ext uri="{FF2B5EF4-FFF2-40B4-BE49-F238E27FC236}">
                  <a16:creationId xmlns:a16="http://schemas.microsoft.com/office/drawing/2014/main" id="{E4D192D5-D032-F2A5-912C-2A98CC49D63B}"/>
                </a:ext>
              </a:extLst>
            </p:cNvPr>
            <p:cNvSpPr/>
            <p:nvPr/>
          </p:nvSpPr>
          <p:spPr>
            <a:xfrm>
              <a:off x="5175873" y="5895279"/>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08" name="Google Shape;1414;p16">
              <a:extLst>
                <a:ext uri="{FF2B5EF4-FFF2-40B4-BE49-F238E27FC236}">
                  <a16:creationId xmlns:a16="http://schemas.microsoft.com/office/drawing/2014/main" id="{5F5C0AA9-B76A-B504-98A3-86D32C028022}"/>
                </a:ext>
              </a:extLst>
            </p:cNvPr>
            <p:cNvSpPr/>
            <p:nvPr/>
          </p:nvSpPr>
          <p:spPr>
            <a:xfrm>
              <a:off x="5317105" y="5895279"/>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09" name="Google Shape;1415;p16">
              <a:extLst>
                <a:ext uri="{FF2B5EF4-FFF2-40B4-BE49-F238E27FC236}">
                  <a16:creationId xmlns:a16="http://schemas.microsoft.com/office/drawing/2014/main" id="{1FF147A3-6BEE-2155-BBE4-8122F70550FA}"/>
                </a:ext>
              </a:extLst>
            </p:cNvPr>
            <p:cNvSpPr/>
            <p:nvPr/>
          </p:nvSpPr>
          <p:spPr>
            <a:xfrm>
              <a:off x="5460154" y="5895279"/>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10" name="Google Shape;1416;p16">
              <a:extLst>
                <a:ext uri="{FF2B5EF4-FFF2-40B4-BE49-F238E27FC236}">
                  <a16:creationId xmlns:a16="http://schemas.microsoft.com/office/drawing/2014/main" id="{F8B1AA0F-AD3D-BD7D-6515-53D5AEA6DE52}"/>
                </a:ext>
              </a:extLst>
            </p:cNvPr>
            <p:cNvSpPr/>
            <p:nvPr/>
          </p:nvSpPr>
          <p:spPr>
            <a:xfrm>
              <a:off x="5601386" y="5895279"/>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11" name="Google Shape;1417;p16">
              <a:extLst>
                <a:ext uri="{FF2B5EF4-FFF2-40B4-BE49-F238E27FC236}">
                  <a16:creationId xmlns:a16="http://schemas.microsoft.com/office/drawing/2014/main" id="{3AA2108D-91A3-E358-F50E-75C03EC521C7}"/>
                </a:ext>
              </a:extLst>
            </p:cNvPr>
            <p:cNvSpPr/>
            <p:nvPr/>
          </p:nvSpPr>
          <p:spPr>
            <a:xfrm>
              <a:off x="5742618" y="5895279"/>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12" name="Google Shape;1418;p16">
              <a:extLst>
                <a:ext uri="{FF2B5EF4-FFF2-40B4-BE49-F238E27FC236}">
                  <a16:creationId xmlns:a16="http://schemas.microsoft.com/office/drawing/2014/main" id="{3F5169D7-EB41-9F2F-BE81-71E2D2812CA6}"/>
                </a:ext>
              </a:extLst>
            </p:cNvPr>
            <p:cNvSpPr/>
            <p:nvPr/>
          </p:nvSpPr>
          <p:spPr>
            <a:xfrm>
              <a:off x="5883850" y="5895279"/>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13" name="Google Shape;1419;p16">
              <a:extLst>
                <a:ext uri="{FF2B5EF4-FFF2-40B4-BE49-F238E27FC236}">
                  <a16:creationId xmlns:a16="http://schemas.microsoft.com/office/drawing/2014/main" id="{D31B8D0D-6590-004B-4044-22C9B5AB8499}"/>
                </a:ext>
              </a:extLst>
            </p:cNvPr>
            <p:cNvSpPr/>
            <p:nvPr/>
          </p:nvSpPr>
          <p:spPr>
            <a:xfrm>
              <a:off x="6025081" y="5895279"/>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14" name="Google Shape;1420;p16">
              <a:extLst>
                <a:ext uri="{FF2B5EF4-FFF2-40B4-BE49-F238E27FC236}">
                  <a16:creationId xmlns:a16="http://schemas.microsoft.com/office/drawing/2014/main" id="{2005A2FB-17B7-219A-32C0-E2DD5AC990C6}"/>
                </a:ext>
              </a:extLst>
            </p:cNvPr>
            <p:cNvSpPr/>
            <p:nvPr/>
          </p:nvSpPr>
          <p:spPr>
            <a:xfrm>
              <a:off x="6168131" y="5895279"/>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15" name="Google Shape;1421;p16">
              <a:extLst>
                <a:ext uri="{FF2B5EF4-FFF2-40B4-BE49-F238E27FC236}">
                  <a16:creationId xmlns:a16="http://schemas.microsoft.com/office/drawing/2014/main" id="{22F7E203-6EB5-FA0D-A6F6-3AD5A83953C3}"/>
                </a:ext>
              </a:extLst>
            </p:cNvPr>
            <p:cNvSpPr/>
            <p:nvPr/>
          </p:nvSpPr>
          <p:spPr>
            <a:xfrm>
              <a:off x="6309363" y="5895279"/>
              <a:ext cx="119838" cy="102625"/>
            </a:xfrm>
            <a:custGeom>
              <a:avLst/>
              <a:gdLst/>
              <a:ahLst/>
              <a:cxnLst/>
              <a:rect l="l" t="t" r="r" b="b"/>
              <a:pathLst>
                <a:path w="3098"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16" name="Google Shape;1422;p16">
              <a:extLst>
                <a:ext uri="{FF2B5EF4-FFF2-40B4-BE49-F238E27FC236}">
                  <a16:creationId xmlns:a16="http://schemas.microsoft.com/office/drawing/2014/main" id="{A54B93AA-19B5-92A0-AFF1-4652F371DE19}"/>
                </a:ext>
              </a:extLst>
            </p:cNvPr>
            <p:cNvSpPr/>
            <p:nvPr/>
          </p:nvSpPr>
          <p:spPr>
            <a:xfrm>
              <a:off x="6450595" y="5895279"/>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17" name="Google Shape;1423;p16">
              <a:extLst>
                <a:ext uri="{FF2B5EF4-FFF2-40B4-BE49-F238E27FC236}">
                  <a16:creationId xmlns:a16="http://schemas.microsoft.com/office/drawing/2014/main" id="{D3BE6C6E-5DE3-D983-1639-07FBC3423896}"/>
                </a:ext>
              </a:extLst>
            </p:cNvPr>
            <p:cNvSpPr/>
            <p:nvPr/>
          </p:nvSpPr>
          <p:spPr>
            <a:xfrm>
              <a:off x="6591827" y="5895279"/>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18" name="Google Shape;1424;p16">
              <a:extLst>
                <a:ext uri="{FF2B5EF4-FFF2-40B4-BE49-F238E27FC236}">
                  <a16:creationId xmlns:a16="http://schemas.microsoft.com/office/drawing/2014/main" id="{FE8EC0AD-8C4D-3F5A-AF1B-5B26F3103236}"/>
                </a:ext>
              </a:extLst>
            </p:cNvPr>
            <p:cNvSpPr/>
            <p:nvPr/>
          </p:nvSpPr>
          <p:spPr>
            <a:xfrm>
              <a:off x="6734876" y="5895279"/>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0"/>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19" name="Google Shape;1425;p16">
              <a:extLst>
                <a:ext uri="{FF2B5EF4-FFF2-40B4-BE49-F238E27FC236}">
                  <a16:creationId xmlns:a16="http://schemas.microsoft.com/office/drawing/2014/main" id="{1F64C87A-0526-9ACC-F304-65B34E4F7F9A}"/>
                </a:ext>
              </a:extLst>
            </p:cNvPr>
            <p:cNvSpPr/>
            <p:nvPr/>
          </p:nvSpPr>
          <p:spPr>
            <a:xfrm>
              <a:off x="6876108" y="5895279"/>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20" name="Google Shape;1426;p16">
              <a:extLst>
                <a:ext uri="{FF2B5EF4-FFF2-40B4-BE49-F238E27FC236}">
                  <a16:creationId xmlns:a16="http://schemas.microsoft.com/office/drawing/2014/main" id="{8BAEF21A-8610-A374-521C-D95530D4E453}"/>
                </a:ext>
              </a:extLst>
            </p:cNvPr>
            <p:cNvSpPr/>
            <p:nvPr/>
          </p:nvSpPr>
          <p:spPr>
            <a:xfrm>
              <a:off x="7017340" y="5895279"/>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21" name="Google Shape;1427;p16">
              <a:extLst>
                <a:ext uri="{FF2B5EF4-FFF2-40B4-BE49-F238E27FC236}">
                  <a16:creationId xmlns:a16="http://schemas.microsoft.com/office/drawing/2014/main" id="{4B0A4BA7-FDE4-34E0-C337-60B1A1ECD73E}"/>
                </a:ext>
              </a:extLst>
            </p:cNvPr>
            <p:cNvSpPr/>
            <p:nvPr/>
          </p:nvSpPr>
          <p:spPr>
            <a:xfrm>
              <a:off x="7158572" y="5895279"/>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22" name="Google Shape;1428;p16">
              <a:extLst>
                <a:ext uri="{FF2B5EF4-FFF2-40B4-BE49-F238E27FC236}">
                  <a16:creationId xmlns:a16="http://schemas.microsoft.com/office/drawing/2014/main" id="{CAC6BFBC-E06E-EC41-26E8-8D7DEEF285B9}"/>
                </a:ext>
              </a:extLst>
            </p:cNvPr>
            <p:cNvSpPr/>
            <p:nvPr/>
          </p:nvSpPr>
          <p:spPr>
            <a:xfrm>
              <a:off x="8009599" y="5895279"/>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23" name="Google Shape;1429;p16">
              <a:extLst>
                <a:ext uri="{FF2B5EF4-FFF2-40B4-BE49-F238E27FC236}">
                  <a16:creationId xmlns:a16="http://schemas.microsoft.com/office/drawing/2014/main" id="{C26FD842-38DE-29DA-E89A-BB281284EEBD}"/>
                </a:ext>
              </a:extLst>
            </p:cNvPr>
            <p:cNvSpPr/>
            <p:nvPr/>
          </p:nvSpPr>
          <p:spPr>
            <a:xfrm>
              <a:off x="8150830" y="5895279"/>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24" name="Google Shape;1430;p16">
              <a:extLst>
                <a:ext uri="{FF2B5EF4-FFF2-40B4-BE49-F238E27FC236}">
                  <a16:creationId xmlns:a16="http://schemas.microsoft.com/office/drawing/2014/main" id="{DB7E8CFF-64C4-9C7C-EECF-F3BDFEC3A9C9}"/>
                </a:ext>
              </a:extLst>
            </p:cNvPr>
            <p:cNvSpPr/>
            <p:nvPr/>
          </p:nvSpPr>
          <p:spPr>
            <a:xfrm>
              <a:off x="4042382" y="6036511"/>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1"/>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25" name="Google Shape;1431;p16">
              <a:extLst>
                <a:ext uri="{FF2B5EF4-FFF2-40B4-BE49-F238E27FC236}">
                  <a16:creationId xmlns:a16="http://schemas.microsoft.com/office/drawing/2014/main" id="{07213641-2076-357D-5B78-C0E9A580237B}"/>
                </a:ext>
              </a:extLst>
            </p:cNvPr>
            <p:cNvSpPr/>
            <p:nvPr/>
          </p:nvSpPr>
          <p:spPr>
            <a:xfrm>
              <a:off x="4183614" y="6036511"/>
              <a:ext cx="121618" cy="103011"/>
            </a:xfrm>
            <a:custGeom>
              <a:avLst/>
              <a:gdLst/>
              <a:ahLst/>
              <a:cxnLst/>
              <a:rect l="l" t="t" r="r" b="b"/>
              <a:pathLst>
                <a:path w="3144" h="2663" extrusionOk="0">
                  <a:moveTo>
                    <a:pt x="1803" y="0"/>
                  </a:moveTo>
                  <a:cubicBezTo>
                    <a:pt x="602" y="0"/>
                    <a:pt x="1" y="1433"/>
                    <a:pt x="833" y="2265"/>
                  </a:cubicBezTo>
                  <a:cubicBezTo>
                    <a:pt x="1122" y="2539"/>
                    <a:pt x="1470" y="2662"/>
                    <a:pt x="1808" y="2662"/>
                  </a:cubicBezTo>
                  <a:cubicBezTo>
                    <a:pt x="2498" y="2662"/>
                    <a:pt x="3144" y="2147"/>
                    <a:pt x="3144" y="1341"/>
                  </a:cubicBezTo>
                  <a:cubicBezTo>
                    <a:pt x="3098"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26" name="Google Shape;1432;p16">
              <a:extLst>
                <a:ext uri="{FF2B5EF4-FFF2-40B4-BE49-F238E27FC236}">
                  <a16:creationId xmlns:a16="http://schemas.microsoft.com/office/drawing/2014/main" id="{4635675D-5460-7BD1-744F-CA812876B008}"/>
                </a:ext>
              </a:extLst>
            </p:cNvPr>
            <p:cNvSpPr/>
            <p:nvPr/>
          </p:nvSpPr>
          <p:spPr>
            <a:xfrm>
              <a:off x="4326664" y="6036511"/>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27" name="Google Shape;1433;p16">
              <a:extLst>
                <a:ext uri="{FF2B5EF4-FFF2-40B4-BE49-F238E27FC236}">
                  <a16:creationId xmlns:a16="http://schemas.microsoft.com/office/drawing/2014/main" id="{FC9D92B7-45D7-BA0A-AD7E-656D7E574AD2}"/>
                </a:ext>
              </a:extLst>
            </p:cNvPr>
            <p:cNvSpPr/>
            <p:nvPr/>
          </p:nvSpPr>
          <p:spPr>
            <a:xfrm>
              <a:off x="4467896" y="6036511"/>
              <a:ext cx="119838" cy="102625"/>
            </a:xfrm>
            <a:custGeom>
              <a:avLst/>
              <a:gdLst/>
              <a:ahLst/>
              <a:cxnLst/>
              <a:rect l="l" t="t" r="r" b="b"/>
              <a:pathLst>
                <a:path w="3098" h="2653" extrusionOk="0">
                  <a:moveTo>
                    <a:pt x="1757" y="0"/>
                  </a:moveTo>
                  <a:cubicBezTo>
                    <a:pt x="555"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28" name="Google Shape;1434;p16">
              <a:extLst>
                <a:ext uri="{FF2B5EF4-FFF2-40B4-BE49-F238E27FC236}">
                  <a16:creationId xmlns:a16="http://schemas.microsoft.com/office/drawing/2014/main" id="{E8DD4AF0-4D2F-6B25-5AFF-5AD80C1E55CE}"/>
                </a:ext>
              </a:extLst>
            </p:cNvPr>
            <p:cNvSpPr/>
            <p:nvPr/>
          </p:nvSpPr>
          <p:spPr>
            <a:xfrm>
              <a:off x="4609128" y="6036511"/>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29" name="Google Shape;1435;p16">
              <a:extLst>
                <a:ext uri="{FF2B5EF4-FFF2-40B4-BE49-F238E27FC236}">
                  <a16:creationId xmlns:a16="http://schemas.microsoft.com/office/drawing/2014/main" id="{D1A42F9A-D51C-CE53-5ABE-7F298C7DE191}"/>
                </a:ext>
              </a:extLst>
            </p:cNvPr>
            <p:cNvSpPr/>
            <p:nvPr/>
          </p:nvSpPr>
          <p:spPr>
            <a:xfrm>
              <a:off x="4750359" y="6036511"/>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30" name="Google Shape;1436;p16">
              <a:extLst>
                <a:ext uri="{FF2B5EF4-FFF2-40B4-BE49-F238E27FC236}">
                  <a16:creationId xmlns:a16="http://schemas.microsoft.com/office/drawing/2014/main" id="{4F08AC1E-A117-C1EE-37C0-DE2FB3BFCE05}"/>
                </a:ext>
              </a:extLst>
            </p:cNvPr>
            <p:cNvSpPr/>
            <p:nvPr/>
          </p:nvSpPr>
          <p:spPr>
            <a:xfrm>
              <a:off x="4891630" y="6036511"/>
              <a:ext cx="121579" cy="103011"/>
            </a:xfrm>
            <a:custGeom>
              <a:avLst/>
              <a:gdLst/>
              <a:ahLst/>
              <a:cxnLst/>
              <a:rect l="l" t="t" r="r" b="b"/>
              <a:pathLst>
                <a:path w="3143" h="2663" extrusionOk="0">
                  <a:moveTo>
                    <a:pt x="1803" y="0"/>
                  </a:moveTo>
                  <a:cubicBezTo>
                    <a:pt x="601" y="0"/>
                    <a:pt x="0" y="1433"/>
                    <a:pt x="878" y="2265"/>
                  </a:cubicBezTo>
                  <a:cubicBezTo>
                    <a:pt x="1152" y="2539"/>
                    <a:pt x="1490" y="2662"/>
                    <a:pt x="1821" y="2662"/>
                  </a:cubicBezTo>
                  <a:cubicBezTo>
                    <a:pt x="2497" y="2662"/>
                    <a:pt x="3143" y="2147"/>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31" name="Google Shape;1437;p16">
              <a:extLst>
                <a:ext uri="{FF2B5EF4-FFF2-40B4-BE49-F238E27FC236}">
                  <a16:creationId xmlns:a16="http://schemas.microsoft.com/office/drawing/2014/main" id="{D9964F4E-11DB-D8BE-8042-1DE99961F8A1}"/>
                </a:ext>
              </a:extLst>
            </p:cNvPr>
            <p:cNvSpPr/>
            <p:nvPr/>
          </p:nvSpPr>
          <p:spPr>
            <a:xfrm>
              <a:off x="5034641" y="6036511"/>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32" name="Google Shape;1438;p16">
              <a:extLst>
                <a:ext uri="{FF2B5EF4-FFF2-40B4-BE49-F238E27FC236}">
                  <a16:creationId xmlns:a16="http://schemas.microsoft.com/office/drawing/2014/main" id="{9D7917CD-4203-9590-544C-72AE27519BAB}"/>
                </a:ext>
              </a:extLst>
            </p:cNvPr>
            <p:cNvSpPr/>
            <p:nvPr/>
          </p:nvSpPr>
          <p:spPr>
            <a:xfrm>
              <a:off x="5175873" y="6036511"/>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33" name="Google Shape;1439;p16">
              <a:extLst>
                <a:ext uri="{FF2B5EF4-FFF2-40B4-BE49-F238E27FC236}">
                  <a16:creationId xmlns:a16="http://schemas.microsoft.com/office/drawing/2014/main" id="{B3C97082-2C73-16E3-392F-BDA8E74B4CA8}"/>
                </a:ext>
              </a:extLst>
            </p:cNvPr>
            <p:cNvSpPr/>
            <p:nvPr/>
          </p:nvSpPr>
          <p:spPr>
            <a:xfrm>
              <a:off x="5317105" y="6036511"/>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34" name="Google Shape;1440;p16">
              <a:extLst>
                <a:ext uri="{FF2B5EF4-FFF2-40B4-BE49-F238E27FC236}">
                  <a16:creationId xmlns:a16="http://schemas.microsoft.com/office/drawing/2014/main" id="{9E5FF633-5F41-2C42-A436-50E0D273EFC5}"/>
                </a:ext>
              </a:extLst>
            </p:cNvPr>
            <p:cNvSpPr/>
            <p:nvPr/>
          </p:nvSpPr>
          <p:spPr>
            <a:xfrm>
              <a:off x="5460154" y="6036511"/>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1"/>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35" name="Google Shape;1441;p16">
              <a:extLst>
                <a:ext uri="{FF2B5EF4-FFF2-40B4-BE49-F238E27FC236}">
                  <a16:creationId xmlns:a16="http://schemas.microsoft.com/office/drawing/2014/main" id="{5C88AA40-3085-CD04-AE0E-26012795DC05}"/>
                </a:ext>
              </a:extLst>
            </p:cNvPr>
            <p:cNvSpPr/>
            <p:nvPr/>
          </p:nvSpPr>
          <p:spPr>
            <a:xfrm>
              <a:off x="5601386" y="6036511"/>
              <a:ext cx="119800" cy="103011"/>
            </a:xfrm>
            <a:custGeom>
              <a:avLst/>
              <a:gdLst/>
              <a:ahLst/>
              <a:cxnLst/>
              <a:rect l="l" t="t" r="r" b="b"/>
              <a:pathLst>
                <a:path w="3097" h="2663" extrusionOk="0">
                  <a:moveTo>
                    <a:pt x="1757" y="0"/>
                  </a:moveTo>
                  <a:cubicBezTo>
                    <a:pt x="555"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36" name="Google Shape;1442;p16">
              <a:extLst>
                <a:ext uri="{FF2B5EF4-FFF2-40B4-BE49-F238E27FC236}">
                  <a16:creationId xmlns:a16="http://schemas.microsoft.com/office/drawing/2014/main" id="{94F2A8B5-C2B5-1D46-3B01-5C67DEA947DC}"/>
                </a:ext>
              </a:extLst>
            </p:cNvPr>
            <p:cNvSpPr/>
            <p:nvPr/>
          </p:nvSpPr>
          <p:spPr>
            <a:xfrm>
              <a:off x="5742618" y="6036511"/>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37" name="Google Shape;1443;p16">
              <a:extLst>
                <a:ext uri="{FF2B5EF4-FFF2-40B4-BE49-F238E27FC236}">
                  <a16:creationId xmlns:a16="http://schemas.microsoft.com/office/drawing/2014/main" id="{3D1D0E25-E940-FD21-C729-D6E9EC24115E}"/>
                </a:ext>
              </a:extLst>
            </p:cNvPr>
            <p:cNvSpPr/>
            <p:nvPr/>
          </p:nvSpPr>
          <p:spPr>
            <a:xfrm>
              <a:off x="5883850" y="6036511"/>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38" name="Google Shape;1444;p16">
              <a:extLst>
                <a:ext uri="{FF2B5EF4-FFF2-40B4-BE49-F238E27FC236}">
                  <a16:creationId xmlns:a16="http://schemas.microsoft.com/office/drawing/2014/main" id="{A6EFC650-A484-7BAC-43B5-1B76C0B07835}"/>
                </a:ext>
              </a:extLst>
            </p:cNvPr>
            <p:cNvSpPr/>
            <p:nvPr/>
          </p:nvSpPr>
          <p:spPr>
            <a:xfrm>
              <a:off x="6025081" y="6036511"/>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39" name="Google Shape;1445;p16">
              <a:extLst>
                <a:ext uri="{FF2B5EF4-FFF2-40B4-BE49-F238E27FC236}">
                  <a16:creationId xmlns:a16="http://schemas.microsoft.com/office/drawing/2014/main" id="{CCED8EB6-83FF-EA26-9F6B-0ADF049185D8}"/>
                </a:ext>
              </a:extLst>
            </p:cNvPr>
            <p:cNvSpPr/>
            <p:nvPr/>
          </p:nvSpPr>
          <p:spPr>
            <a:xfrm>
              <a:off x="6168131" y="6036511"/>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40" name="Google Shape;1446;p16">
              <a:extLst>
                <a:ext uri="{FF2B5EF4-FFF2-40B4-BE49-F238E27FC236}">
                  <a16:creationId xmlns:a16="http://schemas.microsoft.com/office/drawing/2014/main" id="{F6D7493D-28FE-94DE-918D-EBFC18EB79E9}"/>
                </a:ext>
              </a:extLst>
            </p:cNvPr>
            <p:cNvSpPr/>
            <p:nvPr/>
          </p:nvSpPr>
          <p:spPr>
            <a:xfrm>
              <a:off x="6309363" y="6036511"/>
              <a:ext cx="119838" cy="103011"/>
            </a:xfrm>
            <a:custGeom>
              <a:avLst/>
              <a:gdLst/>
              <a:ahLst/>
              <a:cxnLst/>
              <a:rect l="l" t="t" r="r" b="b"/>
              <a:pathLst>
                <a:path w="3098"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41" name="Google Shape;1447;p16">
              <a:extLst>
                <a:ext uri="{FF2B5EF4-FFF2-40B4-BE49-F238E27FC236}">
                  <a16:creationId xmlns:a16="http://schemas.microsoft.com/office/drawing/2014/main" id="{275E3F87-EA18-06F0-41C0-11CD413DFAE9}"/>
                </a:ext>
              </a:extLst>
            </p:cNvPr>
            <p:cNvSpPr/>
            <p:nvPr/>
          </p:nvSpPr>
          <p:spPr>
            <a:xfrm>
              <a:off x="6450595" y="6036511"/>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42" name="Google Shape;1448;p16">
              <a:extLst>
                <a:ext uri="{FF2B5EF4-FFF2-40B4-BE49-F238E27FC236}">
                  <a16:creationId xmlns:a16="http://schemas.microsoft.com/office/drawing/2014/main" id="{A4CD90BC-4B6A-DE73-9E77-359B121A8FFA}"/>
                </a:ext>
              </a:extLst>
            </p:cNvPr>
            <p:cNvSpPr/>
            <p:nvPr/>
          </p:nvSpPr>
          <p:spPr>
            <a:xfrm>
              <a:off x="6591827" y="6036511"/>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43" name="Google Shape;1449;p16">
              <a:extLst>
                <a:ext uri="{FF2B5EF4-FFF2-40B4-BE49-F238E27FC236}">
                  <a16:creationId xmlns:a16="http://schemas.microsoft.com/office/drawing/2014/main" id="{407D7307-2789-EBF9-C5BB-733CD431EED2}"/>
                </a:ext>
              </a:extLst>
            </p:cNvPr>
            <p:cNvSpPr/>
            <p:nvPr/>
          </p:nvSpPr>
          <p:spPr>
            <a:xfrm>
              <a:off x="6734876" y="6036511"/>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1"/>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44" name="Google Shape;1450;p16">
              <a:extLst>
                <a:ext uri="{FF2B5EF4-FFF2-40B4-BE49-F238E27FC236}">
                  <a16:creationId xmlns:a16="http://schemas.microsoft.com/office/drawing/2014/main" id="{1ABA7353-6321-367A-FB54-A03BDB207843}"/>
                </a:ext>
              </a:extLst>
            </p:cNvPr>
            <p:cNvSpPr/>
            <p:nvPr/>
          </p:nvSpPr>
          <p:spPr>
            <a:xfrm>
              <a:off x="6876108" y="6036511"/>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45" name="Google Shape;1451;p16">
              <a:extLst>
                <a:ext uri="{FF2B5EF4-FFF2-40B4-BE49-F238E27FC236}">
                  <a16:creationId xmlns:a16="http://schemas.microsoft.com/office/drawing/2014/main" id="{A627BEBB-9ADD-7DE5-A5BA-46CE91A730D6}"/>
                </a:ext>
              </a:extLst>
            </p:cNvPr>
            <p:cNvSpPr/>
            <p:nvPr/>
          </p:nvSpPr>
          <p:spPr>
            <a:xfrm>
              <a:off x="7017340" y="6036511"/>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46" name="Google Shape;1452;p16">
              <a:extLst>
                <a:ext uri="{FF2B5EF4-FFF2-40B4-BE49-F238E27FC236}">
                  <a16:creationId xmlns:a16="http://schemas.microsoft.com/office/drawing/2014/main" id="{604FE677-7CDB-61AE-463E-9C5FFFCC3C8C}"/>
                </a:ext>
              </a:extLst>
            </p:cNvPr>
            <p:cNvSpPr/>
            <p:nvPr/>
          </p:nvSpPr>
          <p:spPr>
            <a:xfrm>
              <a:off x="7158572" y="6036511"/>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47" name="Google Shape;1453;p16">
              <a:extLst>
                <a:ext uri="{FF2B5EF4-FFF2-40B4-BE49-F238E27FC236}">
                  <a16:creationId xmlns:a16="http://schemas.microsoft.com/office/drawing/2014/main" id="{741ED0C0-C0EB-7AAD-9C7B-F9AE28EAC257}"/>
                </a:ext>
              </a:extLst>
            </p:cNvPr>
            <p:cNvSpPr/>
            <p:nvPr/>
          </p:nvSpPr>
          <p:spPr>
            <a:xfrm>
              <a:off x="8025691" y="6036511"/>
              <a:ext cx="103708" cy="101928"/>
            </a:xfrm>
            <a:custGeom>
              <a:avLst/>
              <a:gdLst/>
              <a:ahLst/>
              <a:cxnLst/>
              <a:rect l="l" t="t" r="r" b="b"/>
              <a:pathLst>
                <a:path w="2681" h="2635" extrusionOk="0">
                  <a:moveTo>
                    <a:pt x="1340" y="0"/>
                  </a:moveTo>
                  <a:cubicBezTo>
                    <a:pt x="601" y="0"/>
                    <a:pt x="0" y="601"/>
                    <a:pt x="0" y="1341"/>
                  </a:cubicBezTo>
                  <a:cubicBezTo>
                    <a:pt x="0" y="2080"/>
                    <a:pt x="601" y="2635"/>
                    <a:pt x="1340" y="2635"/>
                  </a:cubicBezTo>
                  <a:cubicBezTo>
                    <a:pt x="2080" y="2635"/>
                    <a:pt x="2681" y="2080"/>
                    <a:pt x="2681" y="1341"/>
                  </a:cubicBezTo>
                  <a:cubicBezTo>
                    <a:pt x="2681" y="601"/>
                    <a:pt x="2080" y="0"/>
                    <a:pt x="134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48" name="Google Shape;1454;p16">
              <a:extLst>
                <a:ext uri="{FF2B5EF4-FFF2-40B4-BE49-F238E27FC236}">
                  <a16:creationId xmlns:a16="http://schemas.microsoft.com/office/drawing/2014/main" id="{A1716440-7AF5-9615-53D6-2C34E2D94D01}"/>
                </a:ext>
              </a:extLst>
            </p:cNvPr>
            <p:cNvSpPr/>
            <p:nvPr/>
          </p:nvSpPr>
          <p:spPr>
            <a:xfrm>
              <a:off x="8150830" y="6036511"/>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49" name="Google Shape;1455;p16">
              <a:extLst>
                <a:ext uri="{FF2B5EF4-FFF2-40B4-BE49-F238E27FC236}">
                  <a16:creationId xmlns:a16="http://schemas.microsoft.com/office/drawing/2014/main" id="{C4DA7DB9-0029-8C3F-9EDC-B53D65B16AFF}"/>
                </a:ext>
              </a:extLst>
            </p:cNvPr>
            <p:cNvSpPr/>
            <p:nvPr/>
          </p:nvSpPr>
          <p:spPr>
            <a:xfrm>
              <a:off x="4042382" y="6179522"/>
              <a:ext cx="119838" cy="101232"/>
            </a:xfrm>
            <a:custGeom>
              <a:avLst/>
              <a:gdLst/>
              <a:ahLst/>
              <a:cxnLst/>
              <a:rect l="l" t="t" r="r" b="b"/>
              <a:pathLst>
                <a:path w="3098" h="2617" extrusionOk="0">
                  <a:moveTo>
                    <a:pt x="1757" y="1"/>
                  </a:moveTo>
                  <a:cubicBezTo>
                    <a:pt x="602" y="1"/>
                    <a:pt x="1" y="1387"/>
                    <a:pt x="833" y="2219"/>
                  </a:cubicBezTo>
                  <a:cubicBezTo>
                    <a:pt x="1106" y="2493"/>
                    <a:pt x="1445" y="2616"/>
                    <a:pt x="1776" y="2616"/>
                  </a:cubicBezTo>
                  <a:cubicBezTo>
                    <a:pt x="2452" y="2616"/>
                    <a:pt x="3097" y="2101"/>
                    <a:pt x="3097" y="1295"/>
                  </a:cubicBezTo>
                  <a:cubicBezTo>
                    <a:pt x="3097" y="555"/>
                    <a:pt x="2497"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50" name="Google Shape;1456;p16">
              <a:extLst>
                <a:ext uri="{FF2B5EF4-FFF2-40B4-BE49-F238E27FC236}">
                  <a16:creationId xmlns:a16="http://schemas.microsoft.com/office/drawing/2014/main" id="{3D0AD59F-9976-EE01-973B-7DFD916A7E66}"/>
                </a:ext>
              </a:extLst>
            </p:cNvPr>
            <p:cNvSpPr/>
            <p:nvPr/>
          </p:nvSpPr>
          <p:spPr>
            <a:xfrm>
              <a:off x="4184156" y="6179483"/>
              <a:ext cx="121076" cy="102625"/>
            </a:xfrm>
            <a:custGeom>
              <a:avLst/>
              <a:gdLst/>
              <a:ahLst/>
              <a:cxnLst/>
              <a:rect l="l" t="t" r="r" b="b"/>
              <a:pathLst>
                <a:path w="3130" h="2653" extrusionOk="0">
                  <a:moveTo>
                    <a:pt x="1733" y="1"/>
                  </a:moveTo>
                  <a:cubicBezTo>
                    <a:pt x="569" y="1"/>
                    <a:pt x="0" y="1402"/>
                    <a:pt x="819" y="2266"/>
                  </a:cubicBezTo>
                  <a:cubicBezTo>
                    <a:pt x="1100" y="2533"/>
                    <a:pt x="1438" y="2652"/>
                    <a:pt x="1767" y="2652"/>
                  </a:cubicBezTo>
                  <a:cubicBezTo>
                    <a:pt x="2467" y="2652"/>
                    <a:pt x="3130" y="2113"/>
                    <a:pt x="3130" y="1296"/>
                  </a:cubicBezTo>
                  <a:cubicBezTo>
                    <a:pt x="3084" y="556"/>
                    <a:pt x="2529" y="2"/>
                    <a:pt x="1789" y="2"/>
                  </a:cubicBezTo>
                  <a:cubicBezTo>
                    <a:pt x="1770"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51" name="Google Shape;1457;p16">
              <a:extLst>
                <a:ext uri="{FF2B5EF4-FFF2-40B4-BE49-F238E27FC236}">
                  <a16:creationId xmlns:a16="http://schemas.microsoft.com/office/drawing/2014/main" id="{59BB24CD-78F8-D858-3A21-6FD6953BFAC3}"/>
                </a:ext>
              </a:extLst>
            </p:cNvPr>
            <p:cNvSpPr/>
            <p:nvPr/>
          </p:nvSpPr>
          <p:spPr>
            <a:xfrm>
              <a:off x="4326664" y="6179522"/>
              <a:ext cx="119800" cy="101232"/>
            </a:xfrm>
            <a:custGeom>
              <a:avLst/>
              <a:gdLst/>
              <a:ahLst/>
              <a:cxnLst/>
              <a:rect l="l" t="t" r="r" b="b"/>
              <a:pathLst>
                <a:path w="3097" h="2617" extrusionOk="0">
                  <a:moveTo>
                    <a:pt x="1757" y="1"/>
                  </a:moveTo>
                  <a:cubicBezTo>
                    <a:pt x="555" y="1"/>
                    <a:pt x="0" y="1387"/>
                    <a:pt x="832" y="2219"/>
                  </a:cubicBezTo>
                  <a:cubicBezTo>
                    <a:pt x="1106" y="2493"/>
                    <a:pt x="1444"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52" name="Google Shape;1458;p16">
              <a:extLst>
                <a:ext uri="{FF2B5EF4-FFF2-40B4-BE49-F238E27FC236}">
                  <a16:creationId xmlns:a16="http://schemas.microsoft.com/office/drawing/2014/main" id="{99725E81-E9B8-D70D-07B1-EB3EA6D53EC7}"/>
                </a:ext>
              </a:extLst>
            </p:cNvPr>
            <p:cNvSpPr/>
            <p:nvPr/>
          </p:nvSpPr>
          <p:spPr>
            <a:xfrm>
              <a:off x="4467896" y="6179522"/>
              <a:ext cx="119838" cy="101232"/>
            </a:xfrm>
            <a:custGeom>
              <a:avLst/>
              <a:gdLst/>
              <a:ahLst/>
              <a:cxnLst/>
              <a:rect l="l" t="t" r="r" b="b"/>
              <a:pathLst>
                <a:path w="3098" h="2617" extrusionOk="0">
                  <a:moveTo>
                    <a:pt x="1757" y="1"/>
                  </a:moveTo>
                  <a:cubicBezTo>
                    <a:pt x="555" y="1"/>
                    <a:pt x="1" y="1387"/>
                    <a:pt x="832" y="2219"/>
                  </a:cubicBezTo>
                  <a:cubicBezTo>
                    <a:pt x="1106" y="2493"/>
                    <a:pt x="1445"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53" name="Google Shape;1459;p16">
              <a:extLst>
                <a:ext uri="{FF2B5EF4-FFF2-40B4-BE49-F238E27FC236}">
                  <a16:creationId xmlns:a16="http://schemas.microsoft.com/office/drawing/2014/main" id="{3395BC80-D473-B7C3-6077-4DDE78203B19}"/>
                </a:ext>
              </a:extLst>
            </p:cNvPr>
            <p:cNvSpPr/>
            <p:nvPr/>
          </p:nvSpPr>
          <p:spPr>
            <a:xfrm>
              <a:off x="4609128" y="6179522"/>
              <a:ext cx="119838" cy="101232"/>
            </a:xfrm>
            <a:custGeom>
              <a:avLst/>
              <a:gdLst/>
              <a:ahLst/>
              <a:cxnLst/>
              <a:rect l="l" t="t" r="r" b="b"/>
              <a:pathLst>
                <a:path w="3098" h="2617" extrusionOk="0">
                  <a:moveTo>
                    <a:pt x="1803" y="1"/>
                  </a:moveTo>
                  <a:cubicBezTo>
                    <a:pt x="602" y="1"/>
                    <a:pt x="1" y="1387"/>
                    <a:pt x="833" y="2219"/>
                  </a:cubicBezTo>
                  <a:cubicBezTo>
                    <a:pt x="1106" y="2493"/>
                    <a:pt x="1445" y="2616"/>
                    <a:pt x="1776" y="2616"/>
                  </a:cubicBezTo>
                  <a:cubicBezTo>
                    <a:pt x="2452" y="2616"/>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54" name="Google Shape;1460;p16">
              <a:extLst>
                <a:ext uri="{FF2B5EF4-FFF2-40B4-BE49-F238E27FC236}">
                  <a16:creationId xmlns:a16="http://schemas.microsoft.com/office/drawing/2014/main" id="{5756712E-E8F8-733D-A03B-8A30A92F2437}"/>
                </a:ext>
              </a:extLst>
            </p:cNvPr>
            <p:cNvSpPr/>
            <p:nvPr/>
          </p:nvSpPr>
          <p:spPr>
            <a:xfrm>
              <a:off x="4750359" y="6179522"/>
              <a:ext cx="119838" cy="101232"/>
            </a:xfrm>
            <a:custGeom>
              <a:avLst/>
              <a:gdLst/>
              <a:ahLst/>
              <a:cxnLst/>
              <a:rect l="l" t="t" r="r" b="b"/>
              <a:pathLst>
                <a:path w="3098" h="2617" extrusionOk="0">
                  <a:moveTo>
                    <a:pt x="1803" y="1"/>
                  </a:moveTo>
                  <a:cubicBezTo>
                    <a:pt x="602" y="1"/>
                    <a:pt x="1" y="1387"/>
                    <a:pt x="879" y="2219"/>
                  </a:cubicBezTo>
                  <a:cubicBezTo>
                    <a:pt x="1153" y="2493"/>
                    <a:pt x="1486" y="2616"/>
                    <a:pt x="1811" y="2616"/>
                  </a:cubicBezTo>
                  <a:cubicBezTo>
                    <a:pt x="2473" y="2616"/>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55" name="Google Shape;1461;p16">
              <a:extLst>
                <a:ext uri="{FF2B5EF4-FFF2-40B4-BE49-F238E27FC236}">
                  <a16:creationId xmlns:a16="http://schemas.microsoft.com/office/drawing/2014/main" id="{67A527E9-6979-ABD3-13AA-8DB04587F71A}"/>
                </a:ext>
              </a:extLst>
            </p:cNvPr>
            <p:cNvSpPr/>
            <p:nvPr/>
          </p:nvSpPr>
          <p:spPr>
            <a:xfrm>
              <a:off x="4892133" y="6179483"/>
              <a:ext cx="121076" cy="102625"/>
            </a:xfrm>
            <a:custGeom>
              <a:avLst/>
              <a:gdLst/>
              <a:ahLst/>
              <a:cxnLst/>
              <a:rect l="l" t="t" r="r" b="b"/>
              <a:pathLst>
                <a:path w="3130" h="2653" extrusionOk="0">
                  <a:moveTo>
                    <a:pt x="1733" y="1"/>
                  </a:moveTo>
                  <a:cubicBezTo>
                    <a:pt x="569" y="1"/>
                    <a:pt x="1" y="1402"/>
                    <a:pt x="865" y="2266"/>
                  </a:cubicBezTo>
                  <a:cubicBezTo>
                    <a:pt x="1131" y="2533"/>
                    <a:pt x="1459" y="2652"/>
                    <a:pt x="1782" y="2652"/>
                  </a:cubicBezTo>
                  <a:cubicBezTo>
                    <a:pt x="2467" y="2652"/>
                    <a:pt x="3130" y="2113"/>
                    <a:pt x="3130" y="1296"/>
                  </a:cubicBezTo>
                  <a:cubicBezTo>
                    <a:pt x="3130" y="556"/>
                    <a:pt x="2529" y="2"/>
                    <a:pt x="1790" y="2"/>
                  </a:cubicBezTo>
                  <a:cubicBezTo>
                    <a:pt x="1771" y="1"/>
                    <a:pt x="1752" y="1"/>
                    <a:pt x="17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56" name="Google Shape;1462;p16">
              <a:extLst>
                <a:ext uri="{FF2B5EF4-FFF2-40B4-BE49-F238E27FC236}">
                  <a16:creationId xmlns:a16="http://schemas.microsoft.com/office/drawing/2014/main" id="{00AD29CC-AE13-4B34-030E-D2980B51F64D}"/>
                </a:ext>
              </a:extLst>
            </p:cNvPr>
            <p:cNvSpPr/>
            <p:nvPr/>
          </p:nvSpPr>
          <p:spPr>
            <a:xfrm>
              <a:off x="5034641" y="6179522"/>
              <a:ext cx="119800" cy="101232"/>
            </a:xfrm>
            <a:custGeom>
              <a:avLst/>
              <a:gdLst/>
              <a:ahLst/>
              <a:cxnLst/>
              <a:rect l="l" t="t" r="r" b="b"/>
              <a:pathLst>
                <a:path w="3097" h="2617" extrusionOk="0">
                  <a:moveTo>
                    <a:pt x="1757" y="1"/>
                  </a:moveTo>
                  <a:cubicBezTo>
                    <a:pt x="601" y="1"/>
                    <a:pt x="0" y="1387"/>
                    <a:pt x="832" y="2219"/>
                  </a:cubicBezTo>
                  <a:cubicBezTo>
                    <a:pt x="1106" y="2493"/>
                    <a:pt x="1444"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57" name="Google Shape;1463;p16">
              <a:extLst>
                <a:ext uri="{FF2B5EF4-FFF2-40B4-BE49-F238E27FC236}">
                  <a16:creationId xmlns:a16="http://schemas.microsoft.com/office/drawing/2014/main" id="{583F8157-5A35-0090-4833-5C57C70786AF}"/>
                </a:ext>
              </a:extLst>
            </p:cNvPr>
            <p:cNvSpPr/>
            <p:nvPr/>
          </p:nvSpPr>
          <p:spPr>
            <a:xfrm>
              <a:off x="5175873" y="6179522"/>
              <a:ext cx="119838" cy="101232"/>
            </a:xfrm>
            <a:custGeom>
              <a:avLst/>
              <a:gdLst/>
              <a:ahLst/>
              <a:cxnLst/>
              <a:rect l="l" t="t" r="r" b="b"/>
              <a:pathLst>
                <a:path w="3098" h="2617" extrusionOk="0">
                  <a:moveTo>
                    <a:pt x="1757" y="1"/>
                  </a:moveTo>
                  <a:cubicBezTo>
                    <a:pt x="601" y="1"/>
                    <a:pt x="1" y="1387"/>
                    <a:pt x="833" y="2219"/>
                  </a:cubicBezTo>
                  <a:cubicBezTo>
                    <a:pt x="1106" y="2493"/>
                    <a:pt x="1445"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58" name="Google Shape;1464;p16">
              <a:extLst>
                <a:ext uri="{FF2B5EF4-FFF2-40B4-BE49-F238E27FC236}">
                  <a16:creationId xmlns:a16="http://schemas.microsoft.com/office/drawing/2014/main" id="{E05E1B74-3D6E-61F1-6464-26093ED563C6}"/>
                </a:ext>
              </a:extLst>
            </p:cNvPr>
            <p:cNvSpPr/>
            <p:nvPr/>
          </p:nvSpPr>
          <p:spPr>
            <a:xfrm>
              <a:off x="5317105" y="6179522"/>
              <a:ext cx="119838" cy="101232"/>
            </a:xfrm>
            <a:custGeom>
              <a:avLst/>
              <a:gdLst/>
              <a:ahLst/>
              <a:cxnLst/>
              <a:rect l="l" t="t" r="r" b="b"/>
              <a:pathLst>
                <a:path w="3098" h="2617" extrusionOk="0">
                  <a:moveTo>
                    <a:pt x="1803" y="1"/>
                  </a:moveTo>
                  <a:cubicBezTo>
                    <a:pt x="602" y="1"/>
                    <a:pt x="1" y="1387"/>
                    <a:pt x="833" y="2219"/>
                  </a:cubicBezTo>
                  <a:cubicBezTo>
                    <a:pt x="1106" y="2493"/>
                    <a:pt x="1445" y="2616"/>
                    <a:pt x="1776" y="2616"/>
                  </a:cubicBezTo>
                  <a:cubicBezTo>
                    <a:pt x="2452" y="2616"/>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59" name="Google Shape;1465;p16">
              <a:extLst>
                <a:ext uri="{FF2B5EF4-FFF2-40B4-BE49-F238E27FC236}">
                  <a16:creationId xmlns:a16="http://schemas.microsoft.com/office/drawing/2014/main" id="{24D55D01-430B-21AA-6BC8-768168C10EE6}"/>
                </a:ext>
              </a:extLst>
            </p:cNvPr>
            <p:cNvSpPr/>
            <p:nvPr/>
          </p:nvSpPr>
          <p:spPr>
            <a:xfrm>
              <a:off x="5460154" y="6179522"/>
              <a:ext cx="119800" cy="101232"/>
            </a:xfrm>
            <a:custGeom>
              <a:avLst/>
              <a:gdLst/>
              <a:ahLst/>
              <a:cxnLst/>
              <a:rect l="l" t="t" r="r" b="b"/>
              <a:pathLst>
                <a:path w="3097" h="2617" extrusionOk="0">
                  <a:moveTo>
                    <a:pt x="1756" y="1"/>
                  </a:moveTo>
                  <a:cubicBezTo>
                    <a:pt x="555" y="1"/>
                    <a:pt x="0" y="1387"/>
                    <a:pt x="832" y="2219"/>
                  </a:cubicBezTo>
                  <a:cubicBezTo>
                    <a:pt x="1106" y="2493"/>
                    <a:pt x="1444" y="2616"/>
                    <a:pt x="1775" y="2616"/>
                  </a:cubicBezTo>
                  <a:cubicBezTo>
                    <a:pt x="2451" y="2616"/>
                    <a:pt x="3097" y="2101"/>
                    <a:pt x="3097" y="1295"/>
                  </a:cubicBezTo>
                  <a:cubicBezTo>
                    <a:pt x="3051"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60" name="Google Shape;1466;p16">
              <a:extLst>
                <a:ext uri="{FF2B5EF4-FFF2-40B4-BE49-F238E27FC236}">
                  <a16:creationId xmlns:a16="http://schemas.microsoft.com/office/drawing/2014/main" id="{AC3CCFBC-8C99-0927-7949-8CF1E104049F}"/>
                </a:ext>
              </a:extLst>
            </p:cNvPr>
            <p:cNvSpPr/>
            <p:nvPr/>
          </p:nvSpPr>
          <p:spPr>
            <a:xfrm>
              <a:off x="5601889" y="6179483"/>
              <a:ext cx="119297" cy="102625"/>
            </a:xfrm>
            <a:custGeom>
              <a:avLst/>
              <a:gdLst/>
              <a:ahLst/>
              <a:cxnLst/>
              <a:rect l="l" t="t" r="r" b="b"/>
              <a:pathLst>
                <a:path w="3084" h="2653" extrusionOk="0">
                  <a:moveTo>
                    <a:pt x="1687" y="1"/>
                  </a:moveTo>
                  <a:cubicBezTo>
                    <a:pt x="525" y="1"/>
                    <a:pt x="1" y="1402"/>
                    <a:pt x="819" y="2266"/>
                  </a:cubicBezTo>
                  <a:cubicBezTo>
                    <a:pt x="1086" y="2533"/>
                    <a:pt x="1413" y="2652"/>
                    <a:pt x="1736" y="2652"/>
                  </a:cubicBezTo>
                  <a:cubicBezTo>
                    <a:pt x="2422" y="2652"/>
                    <a:pt x="3084" y="2113"/>
                    <a:pt x="3084" y="1296"/>
                  </a:cubicBezTo>
                  <a:cubicBezTo>
                    <a:pt x="3084" y="556"/>
                    <a:pt x="2483" y="2"/>
                    <a:pt x="1744" y="2"/>
                  </a:cubicBezTo>
                  <a:cubicBezTo>
                    <a:pt x="1725" y="1"/>
                    <a:pt x="1706" y="1"/>
                    <a:pt x="168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61" name="Google Shape;1467;p16">
              <a:extLst>
                <a:ext uri="{FF2B5EF4-FFF2-40B4-BE49-F238E27FC236}">
                  <a16:creationId xmlns:a16="http://schemas.microsoft.com/office/drawing/2014/main" id="{2ECC608A-BC30-CC61-D548-7AFB9067D9A6}"/>
                </a:ext>
              </a:extLst>
            </p:cNvPr>
            <p:cNvSpPr/>
            <p:nvPr/>
          </p:nvSpPr>
          <p:spPr>
            <a:xfrm>
              <a:off x="5742618" y="6179522"/>
              <a:ext cx="119838" cy="101232"/>
            </a:xfrm>
            <a:custGeom>
              <a:avLst/>
              <a:gdLst/>
              <a:ahLst/>
              <a:cxnLst/>
              <a:rect l="l" t="t" r="r" b="b"/>
              <a:pathLst>
                <a:path w="3098" h="2617" extrusionOk="0">
                  <a:moveTo>
                    <a:pt x="1757" y="1"/>
                  </a:moveTo>
                  <a:cubicBezTo>
                    <a:pt x="601" y="1"/>
                    <a:pt x="1" y="1387"/>
                    <a:pt x="832" y="2219"/>
                  </a:cubicBezTo>
                  <a:cubicBezTo>
                    <a:pt x="1106" y="2493"/>
                    <a:pt x="1445"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62" name="Google Shape;1468;p16">
              <a:extLst>
                <a:ext uri="{FF2B5EF4-FFF2-40B4-BE49-F238E27FC236}">
                  <a16:creationId xmlns:a16="http://schemas.microsoft.com/office/drawing/2014/main" id="{F516C835-5EC3-7AAF-8FDC-14ABDDD7EB4E}"/>
                </a:ext>
              </a:extLst>
            </p:cNvPr>
            <p:cNvSpPr/>
            <p:nvPr/>
          </p:nvSpPr>
          <p:spPr>
            <a:xfrm>
              <a:off x="5883850" y="6179522"/>
              <a:ext cx="119838" cy="101232"/>
            </a:xfrm>
            <a:custGeom>
              <a:avLst/>
              <a:gdLst/>
              <a:ahLst/>
              <a:cxnLst/>
              <a:rect l="l" t="t" r="r" b="b"/>
              <a:pathLst>
                <a:path w="3098" h="2617" extrusionOk="0">
                  <a:moveTo>
                    <a:pt x="1803" y="1"/>
                  </a:moveTo>
                  <a:cubicBezTo>
                    <a:pt x="602" y="1"/>
                    <a:pt x="1" y="1387"/>
                    <a:pt x="833" y="2219"/>
                  </a:cubicBezTo>
                  <a:cubicBezTo>
                    <a:pt x="1106" y="2493"/>
                    <a:pt x="1445" y="2616"/>
                    <a:pt x="1776" y="2616"/>
                  </a:cubicBezTo>
                  <a:cubicBezTo>
                    <a:pt x="2452" y="2616"/>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63" name="Google Shape;1469;p16">
              <a:extLst>
                <a:ext uri="{FF2B5EF4-FFF2-40B4-BE49-F238E27FC236}">
                  <a16:creationId xmlns:a16="http://schemas.microsoft.com/office/drawing/2014/main" id="{8625B678-EA03-62AC-53F1-6747956B31AB}"/>
                </a:ext>
              </a:extLst>
            </p:cNvPr>
            <p:cNvSpPr/>
            <p:nvPr/>
          </p:nvSpPr>
          <p:spPr>
            <a:xfrm>
              <a:off x="6025081" y="6179522"/>
              <a:ext cx="119838" cy="101232"/>
            </a:xfrm>
            <a:custGeom>
              <a:avLst/>
              <a:gdLst/>
              <a:ahLst/>
              <a:cxnLst/>
              <a:rect l="l" t="t" r="r" b="b"/>
              <a:pathLst>
                <a:path w="3098" h="2617" extrusionOk="0">
                  <a:moveTo>
                    <a:pt x="1803" y="1"/>
                  </a:moveTo>
                  <a:cubicBezTo>
                    <a:pt x="602" y="1"/>
                    <a:pt x="1" y="1387"/>
                    <a:pt x="879" y="2219"/>
                  </a:cubicBezTo>
                  <a:cubicBezTo>
                    <a:pt x="1153" y="2493"/>
                    <a:pt x="1486" y="2616"/>
                    <a:pt x="1811" y="2616"/>
                  </a:cubicBezTo>
                  <a:cubicBezTo>
                    <a:pt x="2473" y="2616"/>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64" name="Google Shape;1470;p16">
              <a:extLst>
                <a:ext uri="{FF2B5EF4-FFF2-40B4-BE49-F238E27FC236}">
                  <a16:creationId xmlns:a16="http://schemas.microsoft.com/office/drawing/2014/main" id="{B6E5C73A-2BCB-EFFF-D1C5-E207DC57B275}"/>
                </a:ext>
              </a:extLst>
            </p:cNvPr>
            <p:cNvSpPr/>
            <p:nvPr/>
          </p:nvSpPr>
          <p:spPr>
            <a:xfrm>
              <a:off x="6168131" y="6179522"/>
              <a:ext cx="119800" cy="101232"/>
            </a:xfrm>
            <a:custGeom>
              <a:avLst/>
              <a:gdLst/>
              <a:ahLst/>
              <a:cxnLst/>
              <a:rect l="l" t="t" r="r" b="b"/>
              <a:pathLst>
                <a:path w="3097" h="2617" extrusionOk="0">
                  <a:moveTo>
                    <a:pt x="1757" y="1"/>
                  </a:moveTo>
                  <a:cubicBezTo>
                    <a:pt x="555" y="1"/>
                    <a:pt x="0" y="1387"/>
                    <a:pt x="832" y="2219"/>
                  </a:cubicBezTo>
                  <a:cubicBezTo>
                    <a:pt x="1106" y="2493"/>
                    <a:pt x="1444" y="2616"/>
                    <a:pt x="1775" y="2616"/>
                  </a:cubicBezTo>
                  <a:cubicBezTo>
                    <a:pt x="2451"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65" name="Google Shape;1471;p16">
              <a:extLst>
                <a:ext uri="{FF2B5EF4-FFF2-40B4-BE49-F238E27FC236}">
                  <a16:creationId xmlns:a16="http://schemas.microsoft.com/office/drawing/2014/main" id="{8FA13D5D-A6DF-AF84-4B76-D97E11490DED}"/>
                </a:ext>
              </a:extLst>
            </p:cNvPr>
            <p:cNvSpPr/>
            <p:nvPr/>
          </p:nvSpPr>
          <p:spPr>
            <a:xfrm>
              <a:off x="6309866" y="6179483"/>
              <a:ext cx="119336" cy="102625"/>
            </a:xfrm>
            <a:custGeom>
              <a:avLst/>
              <a:gdLst/>
              <a:ahLst/>
              <a:cxnLst/>
              <a:rect l="l" t="t" r="r" b="b"/>
              <a:pathLst>
                <a:path w="3085" h="2653" extrusionOk="0">
                  <a:moveTo>
                    <a:pt x="1689" y="1"/>
                  </a:moveTo>
                  <a:cubicBezTo>
                    <a:pt x="570" y="1"/>
                    <a:pt x="1" y="1402"/>
                    <a:pt x="819" y="2266"/>
                  </a:cubicBezTo>
                  <a:cubicBezTo>
                    <a:pt x="1086" y="2533"/>
                    <a:pt x="1413" y="2652"/>
                    <a:pt x="1736" y="2652"/>
                  </a:cubicBezTo>
                  <a:cubicBezTo>
                    <a:pt x="2422" y="2652"/>
                    <a:pt x="3084" y="2113"/>
                    <a:pt x="3084" y="1296"/>
                  </a:cubicBezTo>
                  <a:cubicBezTo>
                    <a:pt x="3084" y="556"/>
                    <a:pt x="2483" y="2"/>
                    <a:pt x="1744" y="2"/>
                  </a:cubicBezTo>
                  <a:cubicBezTo>
                    <a:pt x="1725" y="1"/>
                    <a:pt x="1707" y="1"/>
                    <a:pt x="168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66" name="Google Shape;1472;p16">
              <a:extLst>
                <a:ext uri="{FF2B5EF4-FFF2-40B4-BE49-F238E27FC236}">
                  <a16:creationId xmlns:a16="http://schemas.microsoft.com/office/drawing/2014/main" id="{D3842DC9-01C7-094A-1905-0B0BF890E512}"/>
                </a:ext>
              </a:extLst>
            </p:cNvPr>
            <p:cNvSpPr/>
            <p:nvPr/>
          </p:nvSpPr>
          <p:spPr>
            <a:xfrm>
              <a:off x="6450595" y="6179522"/>
              <a:ext cx="119838" cy="101232"/>
            </a:xfrm>
            <a:custGeom>
              <a:avLst/>
              <a:gdLst/>
              <a:ahLst/>
              <a:cxnLst/>
              <a:rect l="l" t="t" r="r" b="b"/>
              <a:pathLst>
                <a:path w="3098" h="2617" extrusionOk="0">
                  <a:moveTo>
                    <a:pt x="1757" y="1"/>
                  </a:moveTo>
                  <a:cubicBezTo>
                    <a:pt x="601" y="1"/>
                    <a:pt x="1" y="1387"/>
                    <a:pt x="833" y="2219"/>
                  </a:cubicBezTo>
                  <a:cubicBezTo>
                    <a:pt x="1106" y="2493"/>
                    <a:pt x="1445"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67" name="Google Shape;1473;p16">
              <a:extLst>
                <a:ext uri="{FF2B5EF4-FFF2-40B4-BE49-F238E27FC236}">
                  <a16:creationId xmlns:a16="http://schemas.microsoft.com/office/drawing/2014/main" id="{9222EA9E-4A15-33E3-3738-BFB819C72B00}"/>
                </a:ext>
              </a:extLst>
            </p:cNvPr>
            <p:cNvSpPr/>
            <p:nvPr/>
          </p:nvSpPr>
          <p:spPr>
            <a:xfrm>
              <a:off x="6591827" y="6179522"/>
              <a:ext cx="119838" cy="101232"/>
            </a:xfrm>
            <a:custGeom>
              <a:avLst/>
              <a:gdLst/>
              <a:ahLst/>
              <a:cxnLst/>
              <a:rect l="l" t="t" r="r" b="b"/>
              <a:pathLst>
                <a:path w="3098" h="2617" extrusionOk="0">
                  <a:moveTo>
                    <a:pt x="1803" y="1"/>
                  </a:moveTo>
                  <a:cubicBezTo>
                    <a:pt x="602" y="1"/>
                    <a:pt x="1" y="1387"/>
                    <a:pt x="833" y="2219"/>
                  </a:cubicBezTo>
                  <a:cubicBezTo>
                    <a:pt x="1106" y="2493"/>
                    <a:pt x="1445" y="2616"/>
                    <a:pt x="1776" y="2616"/>
                  </a:cubicBezTo>
                  <a:cubicBezTo>
                    <a:pt x="2452" y="2616"/>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68" name="Google Shape;1474;p16">
              <a:extLst>
                <a:ext uri="{FF2B5EF4-FFF2-40B4-BE49-F238E27FC236}">
                  <a16:creationId xmlns:a16="http://schemas.microsoft.com/office/drawing/2014/main" id="{2066C0FA-78BA-03C5-8730-1F6AC68F575D}"/>
                </a:ext>
              </a:extLst>
            </p:cNvPr>
            <p:cNvSpPr/>
            <p:nvPr/>
          </p:nvSpPr>
          <p:spPr>
            <a:xfrm>
              <a:off x="6734876" y="6179522"/>
              <a:ext cx="119800" cy="101232"/>
            </a:xfrm>
            <a:custGeom>
              <a:avLst/>
              <a:gdLst/>
              <a:ahLst/>
              <a:cxnLst/>
              <a:rect l="l" t="t" r="r" b="b"/>
              <a:pathLst>
                <a:path w="3097" h="2617" extrusionOk="0">
                  <a:moveTo>
                    <a:pt x="1756" y="1"/>
                  </a:moveTo>
                  <a:cubicBezTo>
                    <a:pt x="555" y="1"/>
                    <a:pt x="0" y="1387"/>
                    <a:pt x="832" y="2219"/>
                  </a:cubicBezTo>
                  <a:cubicBezTo>
                    <a:pt x="1106" y="2493"/>
                    <a:pt x="1444" y="2616"/>
                    <a:pt x="1775" y="2616"/>
                  </a:cubicBezTo>
                  <a:cubicBezTo>
                    <a:pt x="2451" y="2616"/>
                    <a:pt x="3097" y="2101"/>
                    <a:pt x="3097" y="1295"/>
                  </a:cubicBezTo>
                  <a:cubicBezTo>
                    <a:pt x="3051"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69" name="Google Shape;1475;p16">
              <a:extLst>
                <a:ext uri="{FF2B5EF4-FFF2-40B4-BE49-F238E27FC236}">
                  <a16:creationId xmlns:a16="http://schemas.microsoft.com/office/drawing/2014/main" id="{D08C0173-A6BD-B9D2-1B17-9757A861D690}"/>
                </a:ext>
              </a:extLst>
            </p:cNvPr>
            <p:cNvSpPr/>
            <p:nvPr/>
          </p:nvSpPr>
          <p:spPr>
            <a:xfrm>
              <a:off x="6876108" y="6179522"/>
              <a:ext cx="119800" cy="101232"/>
            </a:xfrm>
            <a:custGeom>
              <a:avLst/>
              <a:gdLst/>
              <a:ahLst/>
              <a:cxnLst/>
              <a:rect l="l" t="t" r="r" b="b"/>
              <a:pathLst>
                <a:path w="3097" h="2617" extrusionOk="0">
                  <a:moveTo>
                    <a:pt x="1757" y="1"/>
                  </a:moveTo>
                  <a:cubicBezTo>
                    <a:pt x="601" y="1"/>
                    <a:pt x="0" y="1387"/>
                    <a:pt x="832" y="2219"/>
                  </a:cubicBezTo>
                  <a:cubicBezTo>
                    <a:pt x="1106" y="2493"/>
                    <a:pt x="1444"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70" name="Google Shape;1476;p16">
              <a:extLst>
                <a:ext uri="{FF2B5EF4-FFF2-40B4-BE49-F238E27FC236}">
                  <a16:creationId xmlns:a16="http://schemas.microsoft.com/office/drawing/2014/main" id="{5D53BE97-CEF0-4813-E696-F42B0E3463C4}"/>
                </a:ext>
              </a:extLst>
            </p:cNvPr>
            <p:cNvSpPr/>
            <p:nvPr/>
          </p:nvSpPr>
          <p:spPr>
            <a:xfrm>
              <a:off x="7017340" y="6179522"/>
              <a:ext cx="119838" cy="101232"/>
            </a:xfrm>
            <a:custGeom>
              <a:avLst/>
              <a:gdLst/>
              <a:ahLst/>
              <a:cxnLst/>
              <a:rect l="l" t="t" r="r" b="b"/>
              <a:pathLst>
                <a:path w="3098" h="2617" extrusionOk="0">
                  <a:moveTo>
                    <a:pt x="1757" y="1"/>
                  </a:moveTo>
                  <a:cubicBezTo>
                    <a:pt x="601" y="1"/>
                    <a:pt x="1" y="1387"/>
                    <a:pt x="832" y="2219"/>
                  </a:cubicBezTo>
                  <a:cubicBezTo>
                    <a:pt x="1106" y="2493"/>
                    <a:pt x="1445"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71" name="Google Shape;1477;p16">
              <a:extLst>
                <a:ext uri="{FF2B5EF4-FFF2-40B4-BE49-F238E27FC236}">
                  <a16:creationId xmlns:a16="http://schemas.microsoft.com/office/drawing/2014/main" id="{F6D293DF-ABDE-CF70-09AA-193D9A8F0F97}"/>
                </a:ext>
              </a:extLst>
            </p:cNvPr>
            <p:cNvSpPr/>
            <p:nvPr/>
          </p:nvSpPr>
          <p:spPr>
            <a:xfrm>
              <a:off x="7584085" y="6179522"/>
              <a:ext cx="119838" cy="101232"/>
            </a:xfrm>
            <a:custGeom>
              <a:avLst/>
              <a:gdLst/>
              <a:ahLst/>
              <a:cxnLst/>
              <a:rect l="l" t="t" r="r" b="b"/>
              <a:pathLst>
                <a:path w="3098" h="2617" extrusionOk="0">
                  <a:moveTo>
                    <a:pt x="1757" y="1"/>
                  </a:moveTo>
                  <a:cubicBezTo>
                    <a:pt x="601" y="1"/>
                    <a:pt x="0" y="1387"/>
                    <a:pt x="832" y="2219"/>
                  </a:cubicBezTo>
                  <a:cubicBezTo>
                    <a:pt x="1106" y="2493"/>
                    <a:pt x="1444"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72" name="Google Shape;1478;p16">
              <a:extLst>
                <a:ext uri="{FF2B5EF4-FFF2-40B4-BE49-F238E27FC236}">
                  <a16:creationId xmlns:a16="http://schemas.microsoft.com/office/drawing/2014/main" id="{A654B41C-A884-6FB3-5451-99D1EBE882B9}"/>
                </a:ext>
              </a:extLst>
            </p:cNvPr>
            <p:cNvSpPr/>
            <p:nvPr/>
          </p:nvSpPr>
          <p:spPr>
            <a:xfrm>
              <a:off x="7725317" y="6179522"/>
              <a:ext cx="119838" cy="101232"/>
            </a:xfrm>
            <a:custGeom>
              <a:avLst/>
              <a:gdLst/>
              <a:ahLst/>
              <a:cxnLst/>
              <a:rect l="l" t="t" r="r" b="b"/>
              <a:pathLst>
                <a:path w="3098" h="2617" extrusionOk="0">
                  <a:moveTo>
                    <a:pt x="1803" y="1"/>
                  </a:moveTo>
                  <a:cubicBezTo>
                    <a:pt x="601" y="1"/>
                    <a:pt x="1" y="1387"/>
                    <a:pt x="833" y="2219"/>
                  </a:cubicBezTo>
                  <a:cubicBezTo>
                    <a:pt x="1106" y="2493"/>
                    <a:pt x="1445" y="2616"/>
                    <a:pt x="1776" y="2616"/>
                  </a:cubicBezTo>
                  <a:cubicBezTo>
                    <a:pt x="2452" y="2616"/>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73" name="Google Shape;1479;p16">
              <a:extLst>
                <a:ext uri="{FF2B5EF4-FFF2-40B4-BE49-F238E27FC236}">
                  <a16:creationId xmlns:a16="http://schemas.microsoft.com/office/drawing/2014/main" id="{02FD829B-8D21-527E-9095-11622845A401}"/>
                </a:ext>
              </a:extLst>
            </p:cNvPr>
            <p:cNvSpPr/>
            <p:nvPr/>
          </p:nvSpPr>
          <p:spPr>
            <a:xfrm>
              <a:off x="7866549" y="6179444"/>
              <a:ext cx="119838" cy="101309"/>
            </a:xfrm>
            <a:custGeom>
              <a:avLst/>
              <a:gdLst/>
              <a:ahLst/>
              <a:cxnLst/>
              <a:rect l="l" t="t" r="r" b="b"/>
              <a:pathLst>
                <a:path w="3098" h="2619" extrusionOk="0">
                  <a:moveTo>
                    <a:pt x="1878" y="0"/>
                  </a:moveTo>
                  <a:cubicBezTo>
                    <a:pt x="1853" y="0"/>
                    <a:pt x="1828" y="1"/>
                    <a:pt x="1803" y="3"/>
                  </a:cubicBezTo>
                  <a:cubicBezTo>
                    <a:pt x="602" y="3"/>
                    <a:pt x="1" y="1389"/>
                    <a:pt x="833" y="2221"/>
                  </a:cubicBezTo>
                  <a:cubicBezTo>
                    <a:pt x="1106" y="2495"/>
                    <a:pt x="1445" y="2618"/>
                    <a:pt x="1776" y="2618"/>
                  </a:cubicBezTo>
                  <a:cubicBezTo>
                    <a:pt x="2452" y="2618"/>
                    <a:pt x="3097" y="2103"/>
                    <a:pt x="3097" y="1297"/>
                  </a:cubicBezTo>
                  <a:cubicBezTo>
                    <a:pt x="3097" y="584"/>
                    <a:pt x="2539" y="0"/>
                    <a:pt x="18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74" name="Google Shape;1480;p16">
              <a:extLst>
                <a:ext uri="{FF2B5EF4-FFF2-40B4-BE49-F238E27FC236}">
                  <a16:creationId xmlns:a16="http://schemas.microsoft.com/office/drawing/2014/main" id="{338D417D-02ED-8E6B-8183-CDBB748A4B83}"/>
                </a:ext>
              </a:extLst>
            </p:cNvPr>
            <p:cNvSpPr/>
            <p:nvPr/>
          </p:nvSpPr>
          <p:spPr>
            <a:xfrm>
              <a:off x="8009599" y="6179444"/>
              <a:ext cx="119800" cy="101309"/>
            </a:xfrm>
            <a:custGeom>
              <a:avLst/>
              <a:gdLst/>
              <a:ahLst/>
              <a:cxnLst/>
              <a:rect l="l" t="t" r="r" b="b"/>
              <a:pathLst>
                <a:path w="3097" h="2619" extrusionOk="0">
                  <a:moveTo>
                    <a:pt x="1836" y="0"/>
                  </a:moveTo>
                  <a:cubicBezTo>
                    <a:pt x="1810" y="0"/>
                    <a:pt x="1783" y="1"/>
                    <a:pt x="1756" y="3"/>
                  </a:cubicBezTo>
                  <a:cubicBezTo>
                    <a:pt x="555" y="3"/>
                    <a:pt x="0" y="1389"/>
                    <a:pt x="832" y="2221"/>
                  </a:cubicBezTo>
                  <a:cubicBezTo>
                    <a:pt x="1106" y="2495"/>
                    <a:pt x="1444" y="2618"/>
                    <a:pt x="1775" y="2618"/>
                  </a:cubicBezTo>
                  <a:cubicBezTo>
                    <a:pt x="2451" y="2618"/>
                    <a:pt x="3097" y="2103"/>
                    <a:pt x="3097" y="1297"/>
                  </a:cubicBezTo>
                  <a:cubicBezTo>
                    <a:pt x="3097" y="584"/>
                    <a:pt x="2539" y="0"/>
                    <a:pt x="1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75" name="Google Shape;1481;p16">
              <a:extLst>
                <a:ext uri="{FF2B5EF4-FFF2-40B4-BE49-F238E27FC236}">
                  <a16:creationId xmlns:a16="http://schemas.microsoft.com/office/drawing/2014/main" id="{297EA68B-3390-457A-22AD-059B0E4A30CD}"/>
                </a:ext>
              </a:extLst>
            </p:cNvPr>
            <p:cNvSpPr/>
            <p:nvPr/>
          </p:nvSpPr>
          <p:spPr>
            <a:xfrm>
              <a:off x="8150830" y="6179522"/>
              <a:ext cx="119800" cy="101232"/>
            </a:xfrm>
            <a:custGeom>
              <a:avLst/>
              <a:gdLst/>
              <a:ahLst/>
              <a:cxnLst/>
              <a:rect l="l" t="t" r="r" b="b"/>
              <a:pathLst>
                <a:path w="3097" h="2617" extrusionOk="0">
                  <a:moveTo>
                    <a:pt x="1757" y="1"/>
                  </a:moveTo>
                  <a:cubicBezTo>
                    <a:pt x="601" y="1"/>
                    <a:pt x="0" y="1387"/>
                    <a:pt x="832" y="2219"/>
                  </a:cubicBezTo>
                  <a:cubicBezTo>
                    <a:pt x="1106" y="2493"/>
                    <a:pt x="1444" y="2616"/>
                    <a:pt x="1776" y="2616"/>
                  </a:cubicBezTo>
                  <a:cubicBezTo>
                    <a:pt x="2452" y="2616"/>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76" name="Google Shape;1482;p16">
              <a:extLst>
                <a:ext uri="{FF2B5EF4-FFF2-40B4-BE49-F238E27FC236}">
                  <a16:creationId xmlns:a16="http://schemas.microsoft.com/office/drawing/2014/main" id="{639AC0AC-EECF-0388-8CB2-5185ED56099B}"/>
                </a:ext>
              </a:extLst>
            </p:cNvPr>
            <p:cNvSpPr/>
            <p:nvPr/>
          </p:nvSpPr>
          <p:spPr>
            <a:xfrm>
              <a:off x="4042382" y="6320754"/>
              <a:ext cx="119838" cy="102586"/>
            </a:xfrm>
            <a:custGeom>
              <a:avLst/>
              <a:gdLst/>
              <a:ahLst/>
              <a:cxnLst/>
              <a:rect l="l" t="t" r="r" b="b"/>
              <a:pathLst>
                <a:path w="3098" h="2652" extrusionOk="0">
                  <a:moveTo>
                    <a:pt x="1757" y="1"/>
                  </a:moveTo>
                  <a:cubicBezTo>
                    <a:pt x="602" y="1"/>
                    <a:pt x="1" y="1434"/>
                    <a:pt x="833" y="2266"/>
                  </a:cubicBezTo>
                  <a:cubicBezTo>
                    <a:pt x="1099" y="2532"/>
                    <a:pt x="1427" y="2651"/>
                    <a:pt x="1749" y="2651"/>
                  </a:cubicBezTo>
                  <a:cubicBezTo>
                    <a:pt x="2435" y="2651"/>
                    <a:pt x="3097" y="2112"/>
                    <a:pt x="3097" y="1295"/>
                  </a:cubicBezTo>
                  <a:cubicBezTo>
                    <a:pt x="3097" y="602"/>
                    <a:pt x="2497"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77" name="Google Shape;1483;p16">
              <a:extLst>
                <a:ext uri="{FF2B5EF4-FFF2-40B4-BE49-F238E27FC236}">
                  <a16:creationId xmlns:a16="http://schemas.microsoft.com/office/drawing/2014/main" id="{D5F31516-07AD-181D-E574-6AF0FFBB2910}"/>
                </a:ext>
              </a:extLst>
            </p:cNvPr>
            <p:cNvSpPr/>
            <p:nvPr/>
          </p:nvSpPr>
          <p:spPr>
            <a:xfrm>
              <a:off x="4183614" y="6320754"/>
              <a:ext cx="121618" cy="102586"/>
            </a:xfrm>
            <a:custGeom>
              <a:avLst/>
              <a:gdLst/>
              <a:ahLst/>
              <a:cxnLst/>
              <a:rect l="l" t="t" r="r" b="b"/>
              <a:pathLst>
                <a:path w="3144" h="2652" extrusionOk="0">
                  <a:moveTo>
                    <a:pt x="1803" y="1"/>
                  </a:moveTo>
                  <a:cubicBezTo>
                    <a:pt x="602" y="1"/>
                    <a:pt x="1" y="1434"/>
                    <a:pt x="833" y="2266"/>
                  </a:cubicBezTo>
                  <a:cubicBezTo>
                    <a:pt x="1114" y="2532"/>
                    <a:pt x="1452" y="2651"/>
                    <a:pt x="1781" y="2651"/>
                  </a:cubicBezTo>
                  <a:cubicBezTo>
                    <a:pt x="2481" y="2651"/>
                    <a:pt x="3144" y="2112"/>
                    <a:pt x="3144" y="1295"/>
                  </a:cubicBezTo>
                  <a:cubicBezTo>
                    <a:pt x="3098"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78" name="Google Shape;1484;p16">
              <a:extLst>
                <a:ext uri="{FF2B5EF4-FFF2-40B4-BE49-F238E27FC236}">
                  <a16:creationId xmlns:a16="http://schemas.microsoft.com/office/drawing/2014/main" id="{0C8FE477-F978-25CE-3AB4-07135DB98C50}"/>
                </a:ext>
              </a:extLst>
            </p:cNvPr>
            <p:cNvSpPr/>
            <p:nvPr/>
          </p:nvSpPr>
          <p:spPr>
            <a:xfrm>
              <a:off x="4326664" y="6320754"/>
              <a:ext cx="119800" cy="102586"/>
            </a:xfrm>
            <a:custGeom>
              <a:avLst/>
              <a:gdLst/>
              <a:ahLst/>
              <a:cxnLst/>
              <a:rect l="l" t="t" r="r" b="b"/>
              <a:pathLst>
                <a:path w="3097" h="2652" extrusionOk="0">
                  <a:moveTo>
                    <a:pt x="1757" y="1"/>
                  </a:moveTo>
                  <a:cubicBezTo>
                    <a:pt x="555"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79" name="Google Shape;1485;p16">
              <a:extLst>
                <a:ext uri="{FF2B5EF4-FFF2-40B4-BE49-F238E27FC236}">
                  <a16:creationId xmlns:a16="http://schemas.microsoft.com/office/drawing/2014/main" id="{C7AFCEEB-15CC-2CEA-B2AB-9FCDE8F25E46}"/>
                </a:ext>
              </a:extLst>
            </p:cNvPr>
            <p:cNvSpPr/>
            <p:nvPr/>
          </p:nvSpPr>
          <p:spPr>
            <a:xfrm>
              <a:off x="4467896" y="6320754"/>
              <a:ext cx="119838" cy="102586"/>
            </a:xfrm>
            <a:custGeom>
              <a:avLst/>
              <a:gdLst/>
              <a:ahLst/>
              <a:cxnLst/>
              <a:rect l="l" t="t" r="r" b="b"/>
              <a:pathLst>
                <a:path w="3098" h="2652" extrusionOk="0">
                  <a:moveTo>
                    <a:pt x="1757" y="1"/>
                  </a:moveTo>
                  <a:cubicBezTo>
                    <a:pt x="555" y="1"/>
                    <a:pt x="1" y="1434"/>
                    <a:pt x="832" y="2266"/>
                  </a:cubicBezTo>
                  <a:cubicBezTo>
                    <a:pt x="1099" y="2532"/>
                    <a:pt x="1422" y="2651"/>
                    <a:pt x="1740" y="2651"/>
                  </a:cubicBezTo>
                  <a:cubicBezTo>
                    <a:pt x="2415" y="2651"/>
                    <a:pt x="3066"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80" name="Google Shape;1486;p16">
              <a:extLst>
                <a:ext uri="{FF2B5EF4-FFF2-40B4-BE49-F238E27FC236}">
                  <a16:creationId xmlns:a16="http://schemas.microsoft.com/office/drawing/2014/main" id="{2AEC62C7-2EB0-1F43-F5BE-52D91D533D0F}"/>
                </a:ext>
              </a:extLst>
            </p:cNvPr>
            <p:cNvSpPr/>
            <p:nvPr/>
          </p:nvSpPr>
          <p:spPr>
            <a:xfrm>
              <a:off x="4609128" y="6320754"/>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81" name="Google Shape;1487;p16">
              <a:extLst>
                <a:ext uri="{FF2B5EF4-FFF2-40B4-BE49-F238E27FC236}">
                  <a16:creationId xmlns:a16="http://schemas.microsoft.com/office/drawing/2014/main" id="{D0E539CC-4F18-1092-8341-19FECD85E00D}"/>
                </a:ext>
              </a:extLst>
            </p:cNvPr>
            <p:cNvSpPr/>
            <p:nvPr/>
          </p:nvSpPr>
          <p:spPr>
            <a:xfrm>
              <a:off x="4750359" y="6320754"/>
              <a:ext cx="119838" cy="102586"/>
            </a:xfrm>
            <a:custGeom>
              <a:avLst/>
              <a:gdLst/>
              <a:ahLst/>
              <a:cxnLst/>
              <a:rect l="l" t="t" r="r" b="b"/>
              <a:pathLst>
                <a:path w="3098" h="2652" extrusionOk="0">
                  <a:moveTo>
                    <a:pt x="1803" y="1"/>
                  </a:moveTo>
                  <a:cubicBezTo>
                    <a:pt x="602" y="1"/>
                    <a:pt x="1" y="1434"/>
                    <a:pt x="879" y="2266"/>
                  </a:cubicBezTo>
                  <a:cubicBezTo>
                    <a:pt x="1145" y="2532"/>
                    <a:pt x="1468" y="2651"/>
                    <a:pt x="1785" y="2651"/>
                  </a:cubicBezTo>
                  <a:cubicBezTo>
                    <a:pt x="2456"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82" name="Google Shape;1488;p16">
              <a:extLst>
                <a:ext uri="{FF2B5EF4-FFF2-40B4-BE49-F238E27FC236}">
                  <a16:creationId xmlns:a16="http://schemas.microsoft.com/office/drawing/2014/main" id="{6E6C434A-6ED3-01AB-D4AA-4CF4F08A63BF}"/>
                </a:ext>
              </a:extLst>
            </p:cNvPr>
            <p:cNvSpPr/>
            <p:nvPr/>
          </p:nvSpPr>
          <p:spPr>
            <a:xfrm>
              <a:off x="4891630" y="6320754"/>
              <a:ext cx="121579" cy="102586"/>
            </a:xfrm>
            <a:custGeom>
              <a:avLst/>
              <a:gdLst/>
              <a:ahLst/>
              <a:cxnLst/>
              <a:rect l="l" t="t" r="r" b="b"/>
              <a:pathLst>
                <a:path w="3143" h="2652" extrusionOk="0">
                  <a:moveTo>
                    <a:pt x="1803" y="1"/>
                  </a:moveTo>
                  <a:cubicBezTo>
                    <a:pt x="601" y="1"/>
                    <a:pt x="0" y="1434"/>
                    <a:pt x="878" y="2266"/>
                  </a:cubicBezTo>
                  <a:cubicBezTo>
                    <a:pt x="1144" y="2532"/>
                    <a:pt x="1472" y="2651"/>
                    <a:pt x="1795" y="2651"/>
                  </a:cubicBezTo>
                  <a:cubicBezTo>
                    <a:pt x="2480" y="2651"/>
                    <a:pt x="3143" y="2112"/>
                    <a:pt x="3143" y="1295"/>
                  </a:cubicBezTo>
                  <a:cubicBezTo>
                    <a:pt x="3143" y="602"/>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83" name="Google Shape;1489;p16">
              <a:extLst>
                <a:ext uri="{FF2B5EF4-FFF2-40B4-BE49-F238E27FC236}">
                  <a16:creationId xmlns:a16="http://schemas.microsoft.com/office/drawing/2014/main" id="{C2D73074-E371-14DC-9847-807D1BF1CDE9}"/>
                </a:ext>
              </a:extLst>
            </p:cNvPr>
            <p:cNvSpPr/>
            <p:nvPr/>
          </p:nvSpPr>
          <p:spPr>
            <a:xfrm>
              <a:off x="5034641" y="6320754"/>
              <a:ext cx="119800" cy="102586"/>
            </a:xfrm>
            <a:custGeom>
              <a:avLst/>
              <a:gdLst/>
              <a:ahLst/>
              <a:cxnLst/>
              <a:rect l="l" t="t" r="r" b="b"/>
              <a:pathLst>
                <a:path w="3097"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84" name="Google Shape;1490;p16">
              <a:extLst>
                <a:ext uri="{FF2B5EF4-FFF2-40B4-BE49-F238E27FC236}">
                  <a16:creationId xmlns:a16="http://schemas.microsoft.com/office/drawing/2014/main" id="{AB49F2A5-0F04-4EA4-A2AE-7BD7D965E1BF}"/>
                </a:ext>
              </a:extLst>
            </p:cNvPr>
            <p:cNvSpPr/>
            <p:nvPr/>
          </p:nvSpPr>
          <p:spPr>
            <a:xfrm>
              <a:off x="5175873" y="6320754"/>
              <a:ext cx="119838" cy="102586"/>
            </a:xfrm>
            <a:custGeom>
              <a:avLst/>
              <a:gdLst/>
              <a:ahLst/>
              <a:cxnLst/>
              <a:rect l="l" t="t" r="r" b="b"/>
              <a:pathLst>
                <a:path w="3098" h="2652" extrusionOk="0">
                  <a:moveTo>
                    <a:pt x="1757" y="1"/>
                  </a:moveTo>
                  <a:cubicBezTo>
                    <a:pt x="601" y="1"/>
                    <a:pt x="1" y="1434"/>
                    <a:pt x="833"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85" name="Google Shape;1491;p16">
              <a:extLst>
                <a:ext uri="{FF2B5EF4-FFF2-40B4-BE49-F238E27FC236}">
                  <a16:creationId xmlns:a16="http://schemas.microsoft.com/office/drawing/2014/main" id="{4DC53741-FA14-BD3E-308A-3D70C33268B8}"/>
                </a:ext>
              </a:extLst>
            </p:cNvPr>
            <p:cNvSpPr/>
            <p:nvPr/>
          </p:nvSpPr>
          <p:spPr>
            <a:xfrm>
              <a:off x="5317105" y="6320754"/>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86" name="Google Shape;1492;p16">
              <a:extLst>
                <a:ext uri="{FF2B5EF4-FFF2-40B4-BE49-F238E27FC236}">
                  <a16:creationId xmlns:a16="http://schemas.microsoft.com/office/drawing/2014/main" id="{D7122750-BB2A-10FC-67EC-A1E2FA1B44BB}"/>
                </a:ext>
              </a:extLst>
            </p:cNvPr>
            <p:cNvSpPr/>
            <p:nvPr/>
          </p:nvSpPr>
          <p:spPr>
            <a:xfrm>
              <a:off x="5460154" y="6320754"/>
              <a:ext cx="119800" cy="102586"/>
            </a:xfrm>
            <a:custGeom>
              <a:avLst/>
              <a:gdLst/>
              <a:ahLst/>
              <a:cxnLst/>
              <a:rect l="l" t="t" r="r" b="b"/>
              <a:pathLst>
                <a:path w="3097" h="2652" extrusionOk="0">
                  <a:moveTo>
                    <a:pt x="1756" y="1"/>
                  </a:moveTo>
                  <a:cubicBezTo>
                    <a:pt x="555" y="1"/>
                    <a:pt x="0" y="1434"/>
                    <a:pt x="832" y="2266"/>
                  </a:cubicBezTo>
                  <a:cubicBezTo>
                    <a:pt x="1098" y="2532"/>
                    <a:pt x="1421" y="2651"/>
                    <a:pt x="1739" y="2651"/>
                  </a:cubicBezTo>
                  <a:cubicBezTo>
                    <a:pt x="2414" y="2651"/>
                    <a:pt x="3065" y="2112"/>
                    <a:pt x="3097" y="1295"/>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87" name="Google Shape;1493;p16">
              <a:extLst>
                <a:ext uri="{FF2B5EF4-FFF2-40B4-BE49-F238E27FC236}">
                  <a16:creationId xmlns:a16="http://schemas.microsoft.com/office/drawing/2014/main" id="{0B9124BD-DA40-3E77-DBA8-662FE8549CA9}"/>
                </a:ext>
              </a:extLst>
            </p:cNvPr>
            <p:cNvSpPr/>
            <p:nvPr/>
          </p:nvSpPr>
          <p:spPr>
            <a:xfrm>
              <a:off x="5601386" y="6320754"/>
              <a:ext cx="119800" cy="102586"/>
            </a:xfrm>
            <a:custGeom>
              <a:avLst/>
              <a:gdLst/>
              <a:ahLst/>
              <a:cxnLst/>
              <a:rect l="l" t="t" r="r" b="b"/>
              <a:pathLst>
                <a:path w="3097" h="2652" extrusionOk="0">
                  <a:moveTo>
                    <a:pt x="1757" y="1"/>
                  </a:moveTo>
                  <a:cubicBezTo>
                    <a:pt x="555"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88" name="Google Shape;1494;p16">
              <a:extLst>
                <a:ext uri="{FF2B5EF4-FFF2-40B4-BE49-F238E27FC236}">
                  <a16:creationId xmlns:a16="http://schemas.microsoft.com/office/drawing/2014/main" id="{2CCDC139-6D2F-B9A7-14A7-7A71F4F7B7DC}"/>
                </a:ext>
              </a:extLst>
            </p:cNvPr>
            <p:cNvSpPr/>
            <p:nvPr/>
          </p:nvSpPr>
          <p:spPr>
            <a:xfrm>
              <a:off x="5742618" y="6320754"/>
              <a:ext cx="119838" cy="102586"/>
            </a:xfrm>
            <a:custGeom>
              <a:avLst/>
              <a:gdLst/>
              <a:ahLst/>
              <a:cxnLst/>
              <a:rect l="l" t="t" r="r" b="b"/>
              <a:pathLst>
                <a:path w="3098" h="2652" extrusionOk="0">
                  <a:moveTo>
                    <a:pt x="1757" y="1"/>
                  </a:moveTo>
                  <a:cubicBezTo>
                    <a:pt x="601" y="1"/>
                    <a:pt x="1" y="1434"/>
                    <a:pt x="832"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89" name="Google Shape;1495;p16">
              <a:extLst>
                <a:ext uri="{FF2B5EF4-FFF2-40B4-BE49-F238E27FC236}">
                  <a16:creationId xmlns:a16="http://schemas.microsoft.com/office/drawing/2014/main" id="{2801FEE1-19D0-16EE-6EC0-168ED0590D6F}"/>
                </a:ext>
              </a:extLst>
            </p:cNvPr>
            <p:cNvSpPr/>
            <p:nvPr/>
          </p:nvSpPr>
          <p:spPr>
            <a:xfrm>
              <a:off x="5883850" y="6320754"/>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90" name="Google Shape;1496;p16">
              <a:extLst>
                <a:ext uri="{FF2B5EF4-FFF2-40B4-BE49-F238E27FC236}">
                  <a16:creationId xmlns:a16="http://schemas.microsoft.com/office/drawing/2014/main" id="{402C6D3D-6BF3-E844-0BB6-103CD5A1DC5D}"/>
                </a:ext>
              </a:extLst>
            </p:cNvPr>
            <p:cNvSpPr/>
            <p:nvPr/>
          </p:nvSpPr>
          <p:spPr>
            <a:xfrm>
              <a:off x="6025081" y="6320754"/>
              <a:ext cx="119838" cy="102586"/>
            </a:xfrm>
            <a:custGeom>
              <a:avLst/>
              <a:gdLst/>
              <a:ahLst/>
              <a:cxnLst/>
              <a:rect l="l" t="t" r="r" b="b"/>
              <a:pathLst>
                <a:path w="3098" h="2652" extrusionOk="0">
                  <a:moveTo>
                    <a:pt x="1803" y="1"/>
                  </a:moveTo>
                  <a:cubicBezTo>
                    <a:pt x="602" y="1"/>
                    <a:pt x="1" y="1434"/>
                    <a:pt x="879" y="2266"/>
                  </a:cubicBezTo>
                  <a:cubicBezTo>
                    <a:pt x="1145" y="2532"/>
                    <a:pt x="1468" y="2651"/>
                    <a:pt x="1785" y="2651"/>
                  </a:cubicBezTo>
                  <a:cubicBezTo>
                    <a:pt x="2456"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91" name="Google Shape;1497;p16">
              <a:extLst>
                <a:ext uri="{FF2B5EF4-FFF2-40B4-BE49-F238E27FC236}">
                  <a16:creationId xmlns:a16="http://schemas.microsoft.com/office/drawing/2014/main" id="{FE9CE9A9-4003-11DC-9ADC-D9C33F374BAA}"/>
                </a:ext>
              </a:extLst>
            </p:cNvPr>
            <p:cNvSpPr/>
            <p:nvPr/>
          </p:nvSpPr>
          <p:spPr>
            <a:xfrm>
              <a:off x="6168131" y="6320754"/>
              <a:ext cx="119800" cy="102586"/>
            </a:xfrm>
            <a:custGeom>
              <a:avLst/>
              <a:gdLst/>
              <a:ahLst/>
              <a:cxnLst/>
              <a:rect l="l" t="t" r="r" b="b"/>
              <a:pathLst>
                <a:path w="3097" h="2652" extrusionOk="0">
                  <a:moveTo>
                    <a:pt x="1757" y="1"/>
                  </a:moveTo>
                  <a:cubicBezTo>
                    <a:pt x="555" y="1"/>
                    <a:pt x="0" y="1434"/>
                    <a:pt x="832" y="2266"/>
                  </a:cubicBezTo>
                  <a:cubicBezTo>
                    <a:pt x="1098" y="2532"/>
                    <a:pt x="1426" y="2651"/>
                    <a:pt x="1749" y="2651"/>
                  </a:cubicBezTo>
                  <a:cubicBezTo>
                    <a:pt x="2434"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92" name="Google Shape;1498;p16">
              <a:extLst>
                <a:ext uri="{FF2B5EF4-FFF2-40B4-BE49-F238E27FC236}">
                  <a16:creationId xmlns:a16="http://schemas.microsoft.com/office/drawing/2014/main" id="{0E25428D-2CE8-95DB-07AC-2D32454CCF03}"/>
                </a:ext>
              </a:extLst>
            </p:cNvPr>
            <p:cNvSpPr/>
            <p:nvPr/>
          </p:nvSpPr>
          <p:spPr>
            <a:xfrm>
              <a:off x="6309363" y="6320754"/>
              <a:ext cx="119838" cy="102586"/>
            </a:xfrm>
            <a:custGeom>
              <a:avLst/>
              <a:gdLst/>
              <a:ahLst/>
              <a:cxnLst/>
              <a:rect l="l" t="t" r="r" b="b"/>
              <a:pathLst>
                <a:path w="3098"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93" name="Google Shape;1499;p16">
              <a:extLst>
                <a:ext uri="{FF2B5EF4-FFF2-40B4-BE49-F238E27FC236}">
                  <a16:creationId xmlns:a16="http://schemas.microsoft.com/office/drawing/2014/main" id="{12A1DD47-2900-775A-17D4-370B6DA7CF8E}"/>
                </a:ext>
              </a:extLst>
            </p:cNvPr>
            <p:cNvSpPr/>
            <p:nvPr/>
          </p:nvSpPr>
          <p:spPr>
            <a:xfrm>
              <a:off x="6450595" y="6320754"/>
              <a:ext cx="119838" cy="102586"/>
            </a:xfrm>
            <a:custGeom>
              <a:avLst/>
              <a:gdLst/>
              <a:ahLst/>
              <a:cxnLst/>
              <a:rect l="l" t="t" r="r" b="b"/>
              <a:pathLst>
                <a:path w="3098" h="2652" extrusionOk="0">
                  <a:moveTo>
                    <a:pt x="1757" y="1"/>
                  </a:moveTo>
                  <a:cubicBezTo>
                    <a:pt x="601" y="1"/>
                    <a:pt x="1" y="1434"/>
                    <a:pt x="833"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94" name="Google Shape;1500;p16">
              <a:extLst>
                <a:ext uri="{FF2B5EF4-FFF2-40B4-BE49-F238E27FC236}">
                  <a16:creationId xmlns:a16="http://schemas.microsoft.com/office/drawing/2014/main" id="{92B6E02A-BBB7-8633-4F9A-2E7E4C5FEEEF}"/>
                </a:ext>
              </a:extLst>
            </p:cNvPr>
            <p:cNvSpPr/>
            <p:nvPr/>
          </p:nvSpPr>
          <p:spPr>
            <a:xfrm>
              <a:off x="6591827" y="6320754"/>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95" name="Google Shape;1501;p16">
              <a:extLst>
                <a:ext uri="{FF2B5EF4-FFF2-40B4-BE49-F238E27FC236}">
                  <a16:creationId xmlns:a16="http://schemas.microsoft.com/office/drawing/2014/main" id="{F9D940AD-25DE-5F9D-E00E-1FFB0F5F0E72}"/>
                </a:ext>
              </a:extLst>
            </p:cNvPr>
            <p:cNvSpPr/>
            <p:nvPr/>
          </p:nvSpPr>
          <p:spPr>
            <a:xfrm>
              <a:off x="6734876" y="6320754"/>
              <a:ext cx="119800" cy="102586"/>
            </a:xfrm>
            <a:custGeom>
              <a:avLst/>
              <a:gdLst/>
              <a:ahLst/>
              <a:cxnLst/>
              <a:rect l="l" t="t" r="r" b="b"/>
              <a:pathLst>
                <a:path w="3097" h="2652" extrusionOk="0">
                  <a:moveTo>
                    <a:pt x="1756" y="1"/>
                  </a:moveTo>
                  <a:cubicBezTo>
                    <a:pt x="555" y="1"/>
                    <a:pt x="0" y="1434"/>
                    <a:pt x="832" y="2266"/>
                  </a:cubicBezTo>
                  <a:cubicBezTo>
                    <a:pt x="1098" y="2532"/>
                    <a:pt x="1421" y="2651"/>
                    <a:pt x="1739" y="2651"/>
                  </a:cubicBezTo>
                  <a:cubicBezTo>
                    <a:pt x="2414" y="2651"/>
                    <a:pt x="3065" y="2112"/>
                    <a:pt x="3097" y="1295"/>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96" name="Google Shape;1502;p16">
              <a:extLst>
                <a:ext uri="{FF2B5EF4-FFF2-40B4-BE49-F238E27FC236}">
                  <a16:creationId xmlns:a16="http://schemas.microsoft.com/office/drawing/2014/main" id="{C93BE280-B15D-C490-B270-CBCBBE42B44F}"/>
                </a:ext>
              </a:extLst>
            </p:cNvPr>
            <p:cNvSpPr/>
            <p:nvPr/>
          </p:nvSpPr>
          <p:spPr>
            <a:xfrm>
              <a:off x="7584085" y="6320754"/>
              <a:ext cx="119838" cy="102586"/>
            </a:xfrm>
            <a:custGeom>
              <a:avLst/>
              <a:gdLst/>
              <a:ahLst/>
              <a:cxnLst/>
              <a:rect l="l" t="t" r="r" b="b"/>
              <a:pathLst>
                <a:path w="3098"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97" name="Google Shape;1503;p16">
              <a:extLst>
                <a:ext uri="{FF2B5EF4-FFF2-40B4-BE49-F238E27FC236}">
                  <a16:creationId xmlns:a16="http://schemas.microsoft.com/office/drawing/2014/main" id="{328C6217-8B9F-DCBF-BA1A-2458810FC18A}"/>
                </a:ext>
              </a:extLst>
            </p:cNvPr>
            <p:cNvSpPr/>
            <p:nvPr/>
          </p:nvSpPr>
          <p:spPr>
            <a:xfrm>
              <a:off x="7725317" y="6320754"/>
              <a:ext cx="119838" cy="102586"/>
            </a:xfrm>
            <a:custGeom>
              <a:avLst/>
              <a:gdLst/>
              <a:ahLst/>
              <a:cxnLst/>
              <a:rect l="l" t="t" r="r" b="b"/>
              <a:pathLst>
                <a:path w="3098" h="2652" extrusionOk="0">
                  <a:moveTo>
                    <a:pt x="1803" y="1"/>
                  </a:moveTo>
                  <a:cubicBezTo>
                    <a:pt x="601" y="1"/>
                    <a:pt x="1" y="1434"/>
                    <a:pt x="833" y="2266"/>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98" name="Google Shape;1504;p16">
              <a:extLst>
                <a:ext uri="{FF2B5EF4-FFF2-40B4-BE49-F238E27FC236}">
                  <a16:creationId xmlns:a16="http://schemas.microsoft.com/office/drawing/2014/main" id="{790AB985-8A2B-A502-E2FC-1922884F6383}"/>
                </a:ext>
              </a:extLst>
            </p:cNvPr>
            <p:cNvSpPr/>
            <p:nvPr/>
          </p:nvSpPr>
          <p:spPr>
            <a:xfrm>
              <a:off x="7866549" y="6320754"/>
              <a:ext cx="119838" cy="102586"/>
            </a:xfrm>
            <a:custGeom>
              <a:avLst/>
              <a:gdLst/>
              <a:ahLst/>
              <a:cxnLst/>
              <a:rect l="l" t="t" r="r" b="b"/>
              <a:pathLst>
                <a:path w="3098" h="2652" extrusionOk="0">
                  <a:moveTo>
                    <a:pt x="1803" y="1"/>
                  </a:moveTo>
                  <a:cubicBezTo>
                    <a:pt x="602" y="1"/>
                    <a:pt x="1" y="1434"/>
                    <a:pt x="833" y="2266"/>
                  </a:cubicBezTo>
                  <a:cubicBezTo>
                    <a:pt x="1099" y="2532"/>
                    <a:pt x="1427" y="2651"/>
                    <a:pt x="1750" y="2651"/>
                  </a:cubicBezTo>
                  <a:cubicBezTo>
                    <a:pt x="2435" y="2651"/>
                    <a:pt x="3097" y="2112"/>
                    <a:pt x="3097" y="1295"/>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399" name="Google Shape;1505;p16">
              <a:extLst>
                <a:ext uri="{FF2B5EF4-FFF2-40B4-BE49-F238E27FC236}">
                  <a16:creationId xmlns:a16="http://schemas.microsoft.com/office/drawing/2014/main" id="{4FC4A0CE-A8C1-C99F-6575-A370E44A3E7D}"/>
                </a:ext>
              </a:extLst>
            </p:cNvPr>
            <p:cNvSpPr/>
            <p:nvPr/>
          </p:nvSpPr>
          <p:spPr>
            <a:xfrm>
              <a:off x="8009599" y="6320754"/>
              <a:ext cx="119800" cy="102586"/>
            </a:xfrm>
            <a:custGeom>
              <a:avLst/>
              <a:gdLst/>
              <a:ahLst/>
              <a:cxnLst/>
              <a:rect l="l" t="t" r="r" b="b"/>
              <a:pathLst>
                <a:path w="3097" h="2652" extrusionOk="0">
                  <a:moveTo>
                    <a:pt x="1756" y="1"/>
                  </a:moveTo>
                  <a:cubicBezTo>
                    <a:pt x="555" y="1"/>
                    <a:pt x="0" y="1434"/>
                    <a:pt x="832" y="2266"/>
                  </a:cubicBezTo>
                  <a:cubicBezTo>
                    <a:pt x="1098" y="2532"/>
                    <a:pt x="1421" y="2651"/>
                    <a:pt x="1739" y="2651"/>
                  </a:cubicBezTo>
                  <a:cubicBezTo>
                    <a:pt x="2414" y="2651"/>
                    <a:pt x="3065" y="2112"/>
                    <a:pt x="3097" y="1295"/>
                  </a:cubicBezTo>
                  <a:cubicBezTo>
                    <a:pt x="3097"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00" name="Google Shape;1506;p16">
              <a:extLst>
                <a:ext uri="{FF2B5EF4-FFF2-40B4-BE49-F238E27FC236}">
                  <a16:creationId xmlns:a16="http://schemas.microsoft.com/office/drawing/2014/main" id="{0839E87E-2C17-B6B3-C173-7D2DD1270572}"/>
                </a:ext>
              </a:extLst>
            </p:cNvPr>
            <p:cNvSpPr/>
            <p:nvPr/>
          </p:nvSpPr>
          <p:spPr>
            <a:xfrm>
              <a:off x="4042382" y="6462024"/>
              <a:ext cx="119838" cy="102625"/>
            </a:xfrm>
            <a:custGeom>
              <a:avLst/>
              <a:gdLst/>
              <a:ahLst/>
              <a:cxnLst/>
              <a:rect l="l" t="t" r="r" b="b"/>
              <a:pathLst>
                <a:path w="3098" h="2653" extrusionOk="0">
                  <a:moveTo>
                    <a:pt x="1757" y="0"/>
                  </a:moveTo>
                  <a:cubicBezTo>
                    <a:pt x="602" y="0"/>
                    <a:pt x="1" y="1433"/>
                    <a:pt x="833" y="2265"/>
                  </a:cubicBezTo>
                  <a:cubicBezTo>
                    <a:pt x="1101" y="2533"/>
                    <a:pt x="1431" y="2652"/>
                    <a:pt x="1756" y="2652"/>
                  </a:cubicBezTo>
                  <a:cubicBezTo>
                    <a:pt x="2439" y="2652"/>
                    <a:pt x="3097" y="2124"/>
                    <a:pt x="3097" y="1340"/>
                  </a:cubicBezTo>
                  <a:cubicBezTo>
                    <a:pt x="3097" y="601"/>
                    <a:pt x="2497"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01" name="Google Shape;1507;p16">
              <a:extLst>
                <a:ext uri="{FF2B5EF4-FFF2-40B4-BE49-F238E27FC236}">
                  <a16:creationId xmlns:a16="http://schemas.microsoft.com/office/drawing/2014/main" id="{842D4122-897B-F310-FEA6-4F9428208DC2}"/>
                </a:ext>
              </a:extLst>
            </p:cNvPr>
            <p:cNvSpPr/>
            <p:nvPr/>
          </p:nvSpPr>
          <p:spPr>
            <a:xfrm>
              <a:off x="4183614" y="6462024"/>
              <a:ext cx="121618" cy="102625"/>
            </a:xfrm>
            <a:custGeom>
              <a:avLst/>
              <a:gdLst/>
              <a:ahLst/>
              <a:cxnLst/>
              <a:rect l="l" t="t" r="r" b="b"/>
              <a:pathLst>
                <a:path w="3144" h="2653" extrusionOk="0">
                  <a:moveTo>
                    <a:pt x="1803" y="0"/>
                  </a:moveTo>
                  <a:cubicBezTo>
                    <a:pt x="602" y="0"/>
                    <a:pt x="1" y="1433"/>
                    <a:pt x="833" y="2265"/>
                  </a:cubicBezTo>
                  <a:cubicBezTo>
                    <a:pt x="1116" y="2533"/>
                    <a:pt x="1456" y="2652"/>
                    <a:pt x="1788" y="2652"/>
                  </a:cubicBezTo>
                  <a:cubicBezTo>
                    <a:pt x="2485" y="2652"/>
                    <a:pt x="3144" y="2124"/>
                    <a:pt x="3144" y="1340"/>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02" name="Google Shape;1508;p16">
              <a:extLst>
                <a:ext uri="{FF2B5EF4-FFF2-40B4-BE49-F238E27FC236}">
                  <a16:creationId xmlns:a16="http://schemas.microsoft.com/office/drawing/2014/main" id="{B59CCDD7-6D94-4A39-E6D8-F74F6CB22029}"/>
                </a:ext>
              </a:extLst>
            </p:cNvPr>
            <p:cNvSpPr/>
            <p:nvPr/>
          </p:nvSpPr>
          <p:spPr>
            <a:xfrm>
              <a:off x="4326664" y="6462024"/>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03" name="Google Shape;1509;p16">
              <a:extLst>
                <a:ext uri="{FF2B5EF4-FFF2-40B4-BE49-F238E27FC236}">
                  <a16:creationId xmlns:a16="http://schemas.microsoft.com/office/drawing/2014/main" id="{9AEF002F-FBD4-4D05-7D0E-A99D6A750078}"/>
                </a:ext>
              </a:extLst>
            </p:cNvPr>
            <p:cNvSpPr/>
            <p:nvPr/>
          </p:nvSpPr>
          <p:spPr>
            <a:xfrm>
              <a:off x="4467896" y="6462024"/>
              <a:ext cx="119838" cy="102625"/>
            </a:xfrm>
            <a:custGeom>
              <a:avLst/>
              <a:gdLst/>
              <a:ahLst/>
              <a:cxnLst/>
              <a:rect l="l" t="t" r="r" b="b"/>
              <a:pathLst>
                <a:path w="3098" h="2653" extrusionOk="0">
                  <a:moveTo>
                    <a:pt x="1757" y="0"/>
                  </a:moveTo>
                  <a:cubicBezTo>
                    <a:pt x="555" y="0"/>
                    <a:pt x="1" y="1433"/>
                    <a:pt x="832" y="2265"/>
                  </a:cubicBezTo>
                  <a:cubicBezTo>
                    <a:pt x="1100" y="2533"/>
                    <a:pt x="1426" y="2652"/>
                    <a:pt x="1746" y="2652"/>
                  </a:cubicBezTo>
                  <a:cubicBezTo>
                    <a:pt x="2419" y="2652"/>
                    <a:pt x="3066"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04" name="Google Shape;1510;p16">
              <a:extLst>
                <a:ext uri="{FF2B5EF4-FFF2-40B4-BE49-F238E27FC236}">
                  <a16:creationId xmlns:a16="http://schemas.microsoft.com/office/drawing/2014/main" id="{3D4FC9F9-27C2-F8E5-98D4-EF4F79667E51}"/>
                </a:ext>
              </a:extLst>
            </p:cNvPr>
            <p:cNvSpPr/>
            <p:nvPr/>
          </p:nvSpPr>
          <p:spPr>
            <a:xfrm>
              <a:off x="4609128" y="646202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05" name="Google Shape;1511;p16">
              <a:extLst>
                <a:ext uri="{FF2B5EF4-FFF2-40B4-BE49-F238E27FC236}">
                  <a16:creationId xmlns:a16="http://schemas.microsoft.com/office/drawing/2014/main" id="{C56E8D64-8E26-D923-5FA9-19BEE77E31F4}"/>
                </a:ext>
              </a:extLst>
            </p:cNvPr>
            <p:cNvSpPr/>
            <p:nvPr/>
          </p:nvSpPr>
          <p:spPr>
            <a:xfrm>
              <a:off x="4750359" y="6462024"/>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06" name="Google Shape;1512;p16">
              <a:extLst>
                <a:ext uri="{FF2B5EF4-FFF2-40B4-BE49-F238E27FC236}">
                  <a16:creationId xmlns:a16="http://schemas.microsoft.com/office/drawing/2014/main" id="{310383F6-EC91-34AB-4AA5-FC6F2A49B8E9}"/>
                </a:ext>
              </a:extLst>
            </p:cNvPr>
            <p:cNvSpPr/>
            <p:nvPr/>
          </p:nvSpPr>
          <p:spPr>
            <a:xfrm>
              <a:off x="4891630" y="6462024"/>
              <a:ext cx="121579" cy="102625"/>
            </a:xfrm>
            <a:custGeom>
              <a:avLst/>
              <a:gdLst/>
              <a:ahLst/>
              <a:cxnLst/>
              <a:rect l="l" t="t" r="r" b="b"/>
              <a:pathLst>
                <a:path w="3143" h="2653" extrusionOk="0">
                  <a:moveTo>
                    <a:pt x="1803" y="0"/>
                  </a:moveTo>
                  <a:cubicBezTo>
                    <a:pt x="601" y="0"/>
                    <a:pt x="0" y="1433"/>
                    <a:pt x="878" y="2265"/>
                  </a:cubicBezTo>
                  <a:cubicBezTo>
                    <a:pt x="1146" y="2533"/>
                    <a:pt x="1476" y="2652"/>
                    <a:pt x="1801" y="2652"/>
                  </a:cubicBezTo>
                  <a:cubicBezTo>
                    <a:pt x="2484" y="2652"/>
                    <a:pt x="3143" y="2124"/>
                    <a:pt x="3143" y="1340"/>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07" name="Google Shape;1513;p16">
              <a:extLst>
                <a:ext uri="{FF2B5EF4-FFF2-40B4-BE49-F238E27FC236}">
                  <a16:creationId xmlns:a16="http://schemas.microsoft.com/office/drawing/2014/main" id="{1183E902-6DB2-773A-4C12-924EF97A730E}"/>
                </a:ext>
              </a:extLst>
            </p:cNvPr>
            <p:cNvSpPr/>
            <p:nvPr/>
          </p:nvSpPr>
          <p:spPr>
            <a:xfrm>
              <a:off x="5034641" y="6462024"/>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08" name="Google Shape;1514;p16">
              <a:extLst>
                <a:ext uri="{FF2B5EF4-FFF2-40B4-BE49-F238E27FC236}">
                  <a16:creationId xmlns:a16="http://schemas.microsoft.com/office/drawing/2014/main" id="{DB46702E-B1A4-B2D6-AF1A-FC95DFAD3063}"/>
                </a:ext>
              </a:extLst>
            </p:cNvPr>
            <p:cNvSpPr/>
            <p:nvPr/>
          </p:nvSpPr>
          <p:spPr>
            <a:xfrm>
              <a:off x="5175873" y="6462024"/>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09" name="Google Shape;1515;p16">
              <a:extLst>
                <a:ext uri="{FF2B5EF4-FFF2-40B4-BE49-F238E27FC236}">
                  <a16:creationId xmlns:a16="http://schemas.microsoft.com/office/drawing/2014/main" id="{7A45B2AC-1268-0117-F69F-84A73463E519}"/>
                </a:ext>
              </a:extLst>
            </p:cNvPr>
            <p:cNvSpPr/>
            <p:nvPr/>
          </p:nvSpPr>
          <p:spPr>
            <a:xfrm>
              <a:off x="5317105" y="646202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10" name="Google Shape;1516;p16">
              <a:extLst>
                <a:ext uri="{FF2B5EF4-FFF2-40B4-BE49-F238E27FC236}">
                  <a16:creationId xmlns:a16="http://schemas.microsoft.com/office/drawing/2014/main" id="{9CEE159D-E6BF-8F14-BB6E-F37EF3052A89}"/>
                </a:ext>
              </a:extLst>
            </p:cNvPr>
            <p:cNvSpPr/>
            <p:nvPr/>
          </p:nvSpPr>
          <p:spPr>
            <a:xfrm>
              <a:off x="5460154" y="6462024"/>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11" name="Google Shape;1517;p16">
              <a:extLst>
                <a:ext uri="{FF2B5EF4-FFF2-40B4-BE49-F238E27FC236}">
                  <a16:creationId xmlns:a16="http://schemas.microsoft.com/office/drawing/2014/main" id="{6D995298-CCB5-42B1-50AB-ADB492B45ECC}"/>
                </a:ext>
              </a:extLst>
            </p:cNvPr>
            <p:cNvSpPr/>
            <p:nvPr/>
          </p:nvSpPr>
          <p:spPr>
            <a:xfrm>
              <a:off x="5601386" y="6462024"/>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12" name="Google Shape;1518;p16">
              <a:extLst>
                <a:ext uri="{FF2B5EF4-FFF2-40B4-BE49-F238E27FC236}">
                  <a16:creationId xmlns:a16="http://schemas.microsoft.com/office/drawing/2014/main" id="{38BE93EF-7FB6-22DA-2361-712624E9D031}"/>
                </a:ext>
              </a:extLst>
            </p:cNvPr>
            <p:cNvSpPr/>
            <p:nvPr/>
          </p:nvSpPr>
          <p:spPr>
            <a:xfrm>
              <a:off x="5742618" y="6462024"/>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13" name="Google Shape;1519;p16">
              <a:extLst>
                <a:ext uri="{FF2B5EF4-FFF2-40B4-BE49-F238E27FC236}">
                  <a16:creationId xmlns:a16="http://schemas.microsoft.com/office/drawing/2014/main" id="{EDDC64F6-984B-4604-F07A-631774A6A84C}"/>
                </a:ext>
              </a:extLst>
            </p:cNvPr>
            <p:cNvSpPr/>
            <p:nvPr/>
          </p:nvSpPr>
          <p:spPr>
            <a:xfrm>
              <a:off x="5883850" y="646202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14" name="Google Shape;1520;p16">
              <a:extLst>
                <a:ext uri="{FF2B5EF4-FFF2-40B4-BE49-F238E27FC236}">
                  <a16:creationId xmlns:a16="http://schemas.microsoft.com/office/drawing/2014/main" id="{04AE23D0-EE3E-CCC6-E4AB-F5B75272746A}"/>
                </a:ext>
              </a:extLst>
            </p:cNvPr>
            <p:cNvSpPr/>
            <p:nvPr/>
          </p:nvSpPr>
          <p:spPr>
            <a:xfrm>
              <a:off x="6025081" y="6462024"/>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15" name="Google Shape;1521;p16">
              <a:extLst>
                <a:ext uri="{FF2B5EF4-FFF2-40B4-BE49-F238E27FC236}">
                  <a16:creationId xmlns:a16="http://schemas.microsoft.com/office/drawing/2014/main" id="{7F4A2697-C1B4-77EA-52A0-41F6E30B5937}"/>
                </a:ext>
              </a:extLst>
            </p:cNvPr>
            <p:cNvSpPr/>
            <p:nvPr/>
          </p:nvSpPr>
          <p:spPr>
            <a:xfrm>
              <a:off x="6168131" y="6462024"/>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16" name="Google Shape;1522;p16">
              <a:extLst>
                <a:ext uri="{FF2B5EF4-FFF2-40B4-BE49-F238E27FC236}">
                  <a16:creationId xmlns:a16="http://schemas.microsoft.com/office/drawing/2014/main" id="{75C71D8B-1124-C8B1-C642-15DDDC266874}"/>
                </a:ext>
              </a:extLst>
            </p:cNvPr>
            <p:cNvSpPr/>
            <p:nvPr/>
          </p:nvSpPr>
          <p:spPr>
            <a:xfrm>
              <a:off x="6309363" y="6462024"/>
              <a:ext cx="119838" cy="102625"/>
            </a:xfrm>
            <a:custGeom>
              <a:avLst/>
              <a:gdLst/>
              <a:ahLst/>
              <a:cxnLst/>
              <a:rect l="l" t="t" r="r" b="b"/>
              <a:pathLst>
                <a:path w="3098"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17" name="Google Shape;1523;p16">
              <a:extLst>
                <a:ext uri="{FF2B5EF4-FFF2-40B4-BE49-F238E27FC236}">
                  <a16:creationId xmlns:a16="http://schemas.microsoft.com/office/drawing/2014/main" id="{615F2A77-C342-3E09-FF0F-8FD0FEC7004C}"/>
                </a:ext>
              </a:extLst>
            </p:cNvPr>
            <p:cNvSpPr/>
            <p:nvPr/>
          </p:nvSpPr>
          <p:spPr>
            <a:xfrm>
              <a:off x="6450595" y="6462024"/>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18" name="Google Shape;1524;p16">
              <a:extLst>
                <a:ext uri="{FF2B5EF4-FFF2-40B4-BE49-F238E27FC236}">
                  <a16:creationId xmlns:a16="http://schemas.microsoft.com/office/drawing/2014/main" id="{5BBBD028-4ED4-0750-8D23-6BC96F0DB269}"/>
                </a:ext>
              </a:extLst>
            </p:cNvPr>
            <p:cNvSpPr/>
            <p:nvPr/>
          </p:nvSpPr>
          <p:spPr>
            <a:xfrm>
              <a:off x="7584085" y="6462024"/>
              <a:ext cx="119838" cy="102625"/>
            </a:xfrm>
            <a:custGeom>
              <a:avLst/>
              <a:gdLst/>
              <a:ahLst/>
              <a:cxnLst/>
              <a:rect l="l" t="t" r="r" b="b"/>
              <a:pathLst>
                <a:path w="3098"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19" name="Google Shape;1525;p16">
              <a:extLst>
                <a:ext uri="{FF2B5EF4-FFF2-40B4-BE49-F238E27FC236}">
                  <a16:creationId xmlns:a16="http://schemas.microsoft.com/office/drawing/2014/main" id="{5C2641BE-0CEC-6F75-F255-01E7AD90BD3F}"/>
                </a:ext>
              </a:extLst>
            </p:cNvPr>
            <p:cNvSpPr/>
            <p:nvPr/>
          </p:nvSpPr>
          <p:spPr>
            <a:xfrm>
              <a:off x="7725317" y="6462024"/>
              <a:ext cx="119838" cy="102625"/>
            </a:xfrm>
            <a:custGeom>
              <a:avLst/>
              <a:gdLst/>
              <a:ahLst/>
              <a:cxnLst/>
              <a:rect l="l" t="t" r="r" b="b"/>
              <a:pathLst>
                <a:path w="3098" h="2653" extrusionOk="0">
                  <a:moveTo>
                    <a:pt x="1803" y="0"/>
                  </a:moveTo>
                  <a:cubicBezTo>
                    <a:pt x="601"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20" name="Google Shape;1526;p16">
              <a:extLst>
                <a:ext uri="{FF2B5EF4-FFF2-40B4-BE49-F238E27FC236}">
                  <a16:creationId xmlns:a16="http://schemas.microsoft.com/office/drawing/2014/main" id="{BFAC4564-0B41-639E-44EA-D4F570B44EFB}"/>
                </a:ext>
              </a:extLst>
            </p:cNvPr>
            <p:cNvSpPr/>
            <p:nvPr/>
          </p:nvSpPr>
          <p:spPr>
            <a:xfrm>
              <a:off x="7866549" y="6462024"/>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21" name="Google Shape;1527;p16">
              <a:extLst>
                <a:ext uri="{FF2B5EF4-FFF2-40B4-BE49-F238E27FC236}">
                  <a16:creationId xmlns:a16="http://schemas.microsoft.com/office/drawing/2014/main" id="{57F31AE4-7EC8-E500-CCF8-78EF7F5C5C1E}"/>
                </a:ext>
              </a:extLst>
            </p:cNvPr>
            <p:cNvSpPr/>
            <p:nvPr/>
          </p:nvSpPr>
          <p:spPr>
            <a:xfrm>
              <a:off x="8009599" y="6462024"/>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0"/>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22" name="Google Shape;1528;p16">
              <a:extLst>
                <a:ext uri="{FF2B5EF4-FFF2-40B4-BE49-F238E27FC236}">
                  <a16:creationId xmlns:a16="http://schemas.microsoft.com/office/drawing/2014/main" id="{21827985-B4A3-36D5-140E-ECD330E01ABD}"/>
                </a:ext>
              </a:extLst>
            </p:cNvPr>
            <p:cNvSpPr/>
            <p:nvPr/>
          </p:nvSpPr>
          <p:spPr>
            <a:xfrm>
              <a:off x="4183614" y="6603256"/>
              <a:ext cx="121618" cy="102625"/>
            </a:xfrm>
            <a:custGeom>
              <a:avLst/>
              <a:gdLst/>
              <a:ahLst/>
              <a:cxnLst/>
              <a:rect l="l" t="t" r="r" b="b"/>
              <a:pathLst>
                <a:path w="3144" h="2653" extrusionOk="0">
                  <a:moveTo>
                    <a:pt x="1803" y="0"/>
                  </a:moveTo>
                  <a:cubicBezTo>
                    <a:pt x="602" y="0"/>
                    <a:pt x="1" y="1433"/>
                    <a:pt x="833" y="2265"/>
                  </a:cubicBezTo>
                  <a:cubicBezTo>
                    <a:pt x="1116" y="2533"/>
                    <a:pt x="1456" y="2652"/>
                    <a:pt x="1788" y="2652"/>
                  </a:cubicBezTo>
                  <a:cubicBezTo>
                    <a:pt x="2485" y="2652"/>
                    <a:pt x="3144" y="2124"/>
                    <a:pt x="3144" y="1341"/>
                  </a:cubicBezTo>
                  <a:cubicBezTo>
                    <a:pt x="3144"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23" name="Google Shape;1529;p16">
              <a:extLst>
                <a:ext uri="{FF2B5EF4-FFF2-40B4-BE49-F238E27FC236}">
                  <a16:creationId xmlns:a16="http://schemas.microsoft.com/office/drawing/2014/main" id="{E91A6083-EB8F-CA4C-B7DB-96D860FD0CFB}"/>
                </a:ext>
              </a:extLst>
            </p:cNvPr>
            <p:cNvSpPr/>
            <p:nvPr/>
          </p:nvSpPr>
          <p:spPr>
            <a:xfrm>
              <a:off x="4326664" y="6603256"/>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24" name="Google Shape;1530;p16">
              <a:extLst>
                <a:ext uri="{FF2B5EF4-FFF2-40B4-BE49-F238E27FC236}">
                  <a16:creationId xmlns:a16="http://schemas.microsoft.com/office/drawing/2014/main" id="{096FF889-A602-08BC-11CE-5CCE7DE7D779}"/>
                </a:ext>
              </a:extLst>
            </p:cNvPr>
            <p:cNvSpPr/>
            <p:nvPr/>
          </p:nvSpPr>
          <p:spPr>
            <a:xfrm>
              <a:off x="4467896" y="6603256"/>
              <a:ext cx="119838" cy="102625"/>
            </a:xfrm>
            <a:custGeom>
              <a:avLst/>
              <a:gdLst/>
              <a:ahLst/>
              <a:cxnLst/>
              <a:rect l="l" t="t" r="r" b="b"/>
              <a:pathLst>
                <a:path w="3098" h="2653" extrusionOk="0">
                  <a:moveTo>
                    <a:pt x="1757" y="0"/>
                  </a:moveTo>
                  <a:cubicBezTo>
                    <a:pt x="555"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25" name="Google Shape;1531;p16">
              <a:extLst>
                <a:ext uri="{FF2B5EF4-FFF2-40B4-BE49-F238E27FC236}">
                  <a16:creationId xmlns:a16="http://schemas.microsoft.com/office/drawing/2014/main" id="{B9C16CEE-F1A3-2156-DE18-842531D21B43}"/>
                </a:ext>
              </a:extLst>
            </p:cNvPr>
            <p:cNvSpPr/>
            <p:nvPr/>
          </p:nvSpPr>
          <p:spPr>
            <a:xfrm>
              <a:off x="4609128" y="660325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26" name="Google Shape;1532;p16">
              <a:extLst>
                <a:ext uri="{FF2B5EF4-FFF2-40B4-BE49-F238E27FC236}">
                  <a16:creationId xmlns:a16="http://schemas.microsoft.com/office/drawing/2014/main" id="{8809AB83-B19C-4F79-5483-2993724D541F}"/>
                </a:ext>
              </a:extLst>
            </p:cNvPr>
            <p:cNvSpPr/>
            <p:nvPr/>
          </p:nvSpPr>
          <p:spPr>
            <a:xfrm>
              <a:off x="4750359" y="6603256"/>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27" name="Google Shape;1533;p16">
              <a:extLst>
                <a:ext uri="{FF2B5EF4-FFF2-40B4-BE49-F238E27FC236}">
                  <a16:creationId xmlns:a16="http://schemas.microsoft.com/office/drawing/2014/main" id="{9AD1879D-09D3-1D38-0750-7710E2198AB0}"/>
                </a:ext>
              </a:extLst>
            </p:cNvPr>
            <p:cNvSpPr/>
            <p:nvPr/>
          </p:nvSpPr>
          <p:spPr>
            <a:xfrm>
              <a:off x="4891630" y="6603256"/>
              <a:ext cx="121579" cy="102625"/>
            </a:xfrm>
            <a:custGeom>
              <a:avLst/>
              <a:gdLst/>
              <a:ahLst/>
              <a:cxnLst/>
              <a:rect l="l" t="t" r="r" b="b"/>
              <a:pathLst>
                <a:path w="3143" h="2653" extrusionOk="0">
                  <a:moveTo>
                    <a:pt x="1803" y="0"/>
                  </a:moveTo>
                  <a:cubicBezTo>
                    <a:pt x="601" y="0"/>
                    <a:pt x="0" y="1433"/>
                    <a:pt x="878" y="2265"/>
                  </a:cubicBezTo>
                  <a:cubicBezTo>
                    <a:pt x="1146" y="2533"/>
                    <a:pt x="1476" y="2652"/>
                    <a:pt x="1801" y="2652"/>
                  </a:cubicBezTo>
                  <a:cubicBezTo>
                    <a:pt x="2484" y="2652"/>
                    <a:pt x="3143" y="2124"/>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28" name="Google Shape;1534;p16">
              <a:extLst>
                <a:ext uri="{FF2B5EF4-FFF2-40B4-BE49-F238E27FC236}">
                  <a16:creationId xmlns:a16="http://schemas.microsoft.com/office/drawing/2014/main" id="{4CE63F22-03A8-FC72-ED44-67941F0AB0ED}"/>
                </a:ext>
              </a:extLst>
            </p:cNvPr>
            <p:cNvSpPr/>
            <p:nvPr/>
          </p:nvSpPr>
          <p:spPr>
            <a:xfrm>
              <a:off x="5034641" y="6603256"/>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29" name="Google Shape;1535;p16">
              <a:extLst>
                <a:ext uri="{FF2B5EF4-FFF2-40B4-BE49-F238E27FC236}">
                  <a16:creationId xmlns:a16="http://schemas.microsoft.com/office/drawing/2014/main" id="{E00DF9E3-033F-87AA-C97C-58021D573D33}"/>
                </a:ext>
              </a:extLst>
            </p:cNvPr>
            <p:cNvSpPr/>
            <p:nvPr/>
          </p:nvSpPr>
          <p:spPr>
            <a:xfrm>
              <a:off x="5175873" y="6603256"/>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30" name="Google Shape;1536;p16">
              <a:extLst>
                <a:ext uri="{FF2B5EF4-FFF2-40B4-BE49-F238E27FC236}">
                  <a16:creationId xmlns:a16="http://schemas.microsoft.com/office/drawing/2014/main" id="{6A1556D4-35D8-9951-1B22-31AB184E2FEF}"/>
                </a:ext>
              </a:extLst>
            </p:cNvPr>
            <p:cNvSpPr/>
            <p:nvPr/>
          </p:nvSpPr>
          <p:spPr>
            <a:xfrm>
              <a:off x="5317105" y="660325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31" name="Google Shape;1537;p16">
              <a:extLst>
                <a:ext uri="{FF2B5EF4-FFF2-40B4-BE49-F238E27FC236}">
                  <a16:creationId xmlns:a16="http://schemas.microsoft.com/office/drawing/2014/main" id="{665DB2AE-7421-A458-F593-BD0ED9CF8A1D}"/>
                </a:ext>
              </a:extLst>
            </p:cNvPr>
            <p:cNvSpPr/>
            <p:nvPr/>
          </p:nvSpPr>
          <p:spPr>
            <a:xfrm>
              <a:off x="5460154" y="6603256"/>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32" name="Google Shape;1538;p16">
              <a:extLst>
                <a:ext uri="{FF2B5EF4-FFF2-40B4-BE49-F238E27FC236}">
                  <a16:creationId xmlns:a16="http://schemas.microsoft.com/office/drawing/2014/main" id="{95F1D3E5-666A-DB62-190A-BA4F91CBB562}"/>
                </a:ext>
              </a:extLst>
            </p:cNvPr>
            <p:cNvSpPr/>
            <p:nvPr/>
          </p:nvSpPr>
          <p:spPr>
            <a:xfrm>
              <a:off x="5601386" y="6603256"/>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33" name="Google Shape;1539;p16">
              <a:extLst>
                <a:ext uri="{FF2B5EF4-FFF2-40B4-BE49-F238E27FC236}">
                  <a16:creationId xmlns:a16="http://schemas.microsoft.com/office/drawing/2014/main" id="{620D4DE7-4661-BDB9-2F7C-4AC31B97EC93}"/>
                </a:ext>
              </a:extLst>
            </p:cNvPr>
            <p:cNvSpPr/>
            <p:nvPr/>
          </p:nvSpPr>
          <p:spPr>
            <a:xfrm>
              <a:off x="5742618" y="6603256"/>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34" name="Google Shape;1540;p16">
              <a:extLst>
                <a:ext uri="{FF2B5EF4-FFF2-40B4-BE49-F238E27FC236}">
                  <a16:creationId xmlns:a16="http://schemas.microsoft.com/office/drawing/2014/main" id="{939DC23F-FA58-2DB1-0BC8-57500AE2C830}"/>
                </a:ext>
              </a:extLst>
            </p:cNvPr>
            <p:cNvSpPr/>
            <p:nvPr/>
          </p:nvSpPr>
          <p:spPr>
            <a:xfrm>
              <a:off x="5883850" y="660325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35" name="Google Shape;1541;p16">
              <a:extLst>
                <a:ext uri="{FF2B5EF4-FFF2-40B4-BE49-F238E27FC236}">
                  <a16:creationId xmlns:a16="http://schemas.microsoft.com/office/drawing/2014/main" id="{65FDDEAF-4375-1051-FAF5-CAEE3D7D6F72}"/>
                </a:ext>
              </a:extLst>
            </p:cNvPr>
            <p:cNvSpPr/>
            <p:nvPr/>
          </p:nvSpPr>
          <p:spPr>
            <a:xfrm>
              <a:off x="6025081" y="6603256"/>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36" name="Google Shape;1542;p16">
              <a:extLst>
                <a:ext uri="{FF2B5EF4-FFF2-40B4-BE49-F238E27FC236}">
                  <a16:creationId xmlns:a16="http://schemas.microsoft.com/office/drawing/2014/main" id="{2D64594D-6F49-88DA-BB86-F3984B7F979B}"/>
                </a:ext>
              </a:extLst>
            </p:cNvPr>
            <p:cNvSpPr/>
            <p:nvPr/>
          </p:nvSpPr>
          <p:spPr>
            <a:xfrm>
              <a:off x="6168131" y="6603256"/>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37" name="Google Shape;1543;p16">
              <a:extLst>
                <a:ext uri="{FF2B5EF4-FFF2-40B4-BE49-F238E27FC236}">
                  <a16:creationId xmlns:a16="http://schemas.microsoft.com/office/drawing/2014/main" id="{437E0716-2C67-288A-07D5-7FAB0B70C39F}"/>
                </a:ext>
              </a:extLst>
            </p:cNvPr>
            <p:cNvSpPr/>
            <p:nvPr/>
          </p:nvSpPr>
          <p:spPr>
            <a:xfrm>
              <a:off x="6309363" y="6603256"/>
              <a:ext cx="119838" cy="102625"/>
            </a:xfrm>
            <a:custGeom>
              <a:avLst/>
              <a:gdLst/>
              <a:ahLst/>
              <a:cxnLst/>
              <a:rect l="l" t="t" r="r" b="b"/>
              <a:pathLst>
                <a:path w="3098"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38" name="Google Shape;1544;p16">
              <a:extLst>
                <a:ext uri="{FF2B5EF4-FFF2-40B4-BE49-F238E27FC236}">
                  <a16:creationId xmlns:a16="http://schemas.microsoft.com/office/drawing/2014/main" id="{4F577D67-8FD6-E98F-E852-3D4375683E16}"/>
                </a:ext>
              </a:extLst>
            </p:cNvPr>
            <p:cNvSpPr/>
            <p:nvPr/>
          </p:nvSpPr>
          <p:spPr>
            <a:xfrm>
              <a:off x="6450595" y="6603256"/>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39" name="Google Shape;1545;p16">
              <a:extLst>
                <a:ext uri="{FF2B5EF4-FFF2-40B4-BE49-F238E27FC236}">
                  <a16:creationId xmlns:a16="http://schemas.microsoft.com/office/drawing/2014/main" id="{C2FF6B0F-A52F-FA9D-12B8-DA0D26C0ED49}"/>
                </a:ext>
              </a:extLst>
            </p:cNvPr>
            <p:cNvSpPr/>
            <p:nvPr/>
          </p:nvSpPr>
          <p:spPr>
            <a:xfrm>
              <a:off x="7584085" y="6603256"/>
              <a:ext cx="119838" cy="102625"/>
            </a:xfrm>
            <a:custGeom>
              <a:avLst/>
              <a:gdLst/>
              <a:ahLst/>
              <a:cxnLst/>
              <a:rect l="l" t="t" r="r" b="b"/>
              <a:pathLst>
                <a:path w="3098"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40" name="Google Shape;1546;p16">
              <a:extLst>
                <a:ext uri="{FF2B5EF4-FFF2-40B4-BE49-F238E27FC236}">
                  <a16:creationId xmlns:a16="http://schemas.microsoft.com/office/drawing/2014/main" id="{BD7E7225-510F-6ECC-601E-A66B29F5F394}"/>
                </a:ext>
              </a:extLst>
            </p:cNvPr>
            <p:cNvSpPr/>
            <p:nvPr/>
          </p:nvSpPr>
          <p:spPr>
            <a:xfrm>
              <a:off x="7725317" y="6603256"/>
              <a:ext cx="119838" cy="102625"/>
            </a:xfrm>
            <a:custGeom>
              <a:avLst/>
              <a:gdLst/>
              <a:ahLst/>
              <a:cxnLst/>
              <a:rect l="l" t="t" r="r" b="b"/>
              <a:pathLst>
                <a:path w="3098" h="2653" extrusionOk="0">
                  <a:moveTo>
                    <a:pt x="1803" y="0"/>
                  </a:moveTo>
                  <a:cubicBezTo>
                    <a:pt x="601"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41" name="Google Shape;1547;p16">
              <a:extLst>
                <a:ext uri="{FF2B5EF4-FFF2-40B4-BE49-F238E27FC236}">
                  <a16:creationId xmlns:a16="http://schemas.microsoft.com/office/drawing/2014/main" id="{A85755F2-558C-7494-A527-497B828C6EC5}"/>
                </a:ext>
              </a:extLst>
            </p:cNvPr>
            <p:cNvSpPr/>
            <p:nvPr/>
          </p:nvSpPr>
          <p:spPr>
            <a:xfrm>
              <a:off x="7866549" y="660325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42" name="Google Shape;1548;p16">
              <a:extLst>
                <a:ext uri="{FF2B5EF4-FFF2-40B4-BE49-F238E27FC236}">
                  <a16:creationId xmlns:a16="http://schemas.microsoft.com/office/drawing/2014/main" id="{C79B8ACF-C2DD-3370-97D8-33E1BD8E4FDF}"/>
                </a:ext>
              </a:extLst>
            </p:cNvPr>
            <p:cNvSpPr/>
            <p:nvPr/>
          </p:nvSpPr>
          <p:spPr>
            <a:xfrm>
              <a:off x="4326664" y="6744488"/>
              <a:ext cx="119800" cy="103011"/>
            </a:xfrm>
            <a:custGeom>
              <a:avLst/>
              <a:gdLst/>
              <a:ahLst/>
              <a:cxnLst/>
              <a:rect l="l" t="t" r="r" b="b"/>
              <a:pathLst>
                <a:path w="3097" h="2663" extrusionOk="0">
                  <a:moveTo>
                    <a:pt x="1757" y="0"/>
                  </a:moveTo>
                  <a:cubicBezTo>
                    <a:pt x="555"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43" name="Google Shape;1549;p16">
              <a:extLst>
                <a:ext uri="{FF2B5EF4-FFF2-40B4-BE49-F238E27FC236}">
                  <a16:creationId xmlns:a16="http://schemas.microsoft.com/office/drawing/2014/main" id="{2D7589EE-2D08-63B0-F261-A8B3776306BB}"/>
                </a:ext>
              </a:extLst>
            </p:cNvPr>
            <p:cNvSpPr/>
            <p:nvPr/>
          </p:nvSpPr>
          <p:spPr>
            <a:xfrm>
              <a:off x="4467896" y="6744488"/>
              <a:ext cx="119838" cy="103011"/>
            </a:xfrm>
            <a:custGeom>
              <a:avLst/>
              <a:gdLst/>
              <a:ahLst/>
              <a:cxnLst/>
              <a:rect l="l" t="t" r="r" b="b"/>
              <a:pathLst>
                <a:path w="3098" h="2663" extrusionOk="0">
                  <a:moveTo>
                    <a:pt x="1757" y="0"/>
                  </a:moveTo>
                  <a:cubicBezTo>
                    <a:pt x="555" y="0"/>
                    <a:pt x="1" y="1433"/>
                    <a:pt x="832" y="2265"/>
                  </a:cubicBezTo>
                  <a:cubicBezTo>
                    <a:pt x="1106" y="2539"/>
                    <a:pt x="1440" y="2662"/>
                    <a:pt x="1766" y="2662"/>
                  </a:cubicBezTo>
                  <a:cubicBezTo>
                    <a:pt x="2431" y="2662"/>
                    <a:pt x="3066"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44" name="Google Shape;1550;p16">
              <a:extLst>
                <a:ext uri="{FF2B5EF4-FFF2-40B4-BE49-F238E27FC236}">
                  <a16:creationId xmlns:a16="http://schemas.microsoft.com/office/drawing/2014/main" id="{5FFA88E2-09A9-F153-C564-13B9B9841B42}"/>
                </a:ext>
              </a:extLst>
            </p:cNvPr>
            <p:cNvSpPr/>
            <p:nvPr/>
          </p:nvSpPr>
          <p:spPr>
            <a:xfrm>
              <a:off x="4609128" y="6744488"/>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45" name="Google Shape;1551;p16">
              <a:extLst>
                <a:ext uri="{FF2B5EF4-FFF2-40B4-BE49-F238E27FC236}">
                  <a16:creationId xmlns:a16="http://schemas.microsoft.com/office/drawing/2014/main" id="{19DB491D-ABC3-A2C8-EA78-5B0CF16B48E8}"/>
                </a:ext>
              </a:extLst>
            </p:cNvPr>
            <p:cNvSpPr/>
            <p:nvPr/>
          </p:nvSpPr>
          <p:spPr>
            <a:xfrm>
              <a:off x="4750359" y="6744488"/>
              <a:ext cx="119838" cy="103011"/>
            </a:xfrm>
            <a:custGeom>
              <a:avLst/>
              <a:gdLst/>
              <a:ahLst/>
              <a:cxnLst/>
              <a:rect l="l" t="t" r="r" b="b"/>
              <a:pathLst>
                <a:path w="3098" h="2663" extrusionOk="0">
                  <a:moveTo>
                    <a:pt x="1803" y="0"/>
                  </a:moveTo>
                  <a:cubicBezTo>
                    <a:pt x="602" y="0"/>
                    <a:pt x="1" y="1433"/>
                    <a:pt x="879" y="2265"/>
                  </a:cubicBezTo>
                  <a:cubicBezTo>
                    <a:pt x="1153" y="2539"/>
                    <a:pt x="1486" y="2662"/>
                    <a:pt x="1811" y="2662"/>
                  </a:cubicBezTo>
                  <a:cubicBezTo>
                    <a:pt x="2473"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46" name="Google Shape;1552;p16">
              <a:extLst>
                <a:ext uri="{FF2B5EF4-FFF2-40B4-BE49-F238E27FC236}">
                  <a16:creationId xmlns:a16="http://schemas.microsoft.com/office/drawing/2014/main" id="{C3C46190-F536-9F79-5110-EA9FCBDF231E}"/>
                </a:ext>
              </a:extLst>
            </p:cNvPr>
            <p:cNvSpPr/>
            <p:nvPr/>
          </p:nvSpPr>
          <p:spPr>
            <a:xfrm>
              <a:off x="4891630" y="6744488"/>
              <a:ext cx="121579" cy="103785"/>
            </a:xfrm>
            <a:custGeom>
              <a:avLst/>
              <a:gdLst/>
              <a:ahLst/>
              <a:cxnLst/>
              <a:rect l="l" t="t" r="r" b="b"/>
              <a:pathLst>
                <a:path w="3143" h="2683" extrusionOk="0">
                  <a:moveTo>
                    <a:pt x="1803" y="0"/>
                  </a:moveTo>
                  <a:cubicBezTo>
                    <a:pt x="601" y="0"/>
                    <a:pt x="0" y="1433"/>
                    <a:pt x="878" y="2265"/>
                  </a:cubicBezTo>
                  <a:cubicBezTo>
                    <a:pt x="1152" y="2554"/>
                    <a:pt x="1491" y="2683"/>
                    <a:pt x="1822" y="2683"/>
                  </a:cubicBezTo>
                  <a:cubicBezTo>
                    <a:pt x="2498" y="2683"/>
                    <a:pt x="3143" y="2147"/>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47" name="Google Shape;1553;p16">
              <a:extLst>
                <a:ext uri="{FF2B5EF4-FFF2-40B4-BE49-F238E27FC236}">
                  <a16:creationId xmlns:a16="http://schemas.microsoft.com/office/drawing/2014/main" id="{2EA97DEB-5107-0D38-244E-D0E0A848D56B}"/>
                </a:ext>
              </a:extLst>
            </p:cNvPr>
            <p:cNvSpPr/>
            <p:nvPr/>
          </p:nvSpPr>
          <p:spPr>
            <a:xfrm>
              <a:off x="5034641" y="6744488"/>
              <a:ext cx="119800" cy="103011"/>
            </a:xfrm>
            <a:custGeom>
              <a:avLst/>
              <a:gdLst/>
              <a:ahLst/>
              <a:cxnLst/>
              <a:rect l="l" t="t" r="r" b="b"/>
              <a:pathLst>
                <a:path w="3097"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48" name="Google Shape;1554;p16">
              <a:extLst>
                <a:ext uri="{FF2B5EF4-FFF2-40B4-BE49-F238E27FC236}">
                  <a16:creationId xmlns:a16="http://schemas.microsoft.com/office/drawing/2014/main" id="{D0774419-46B3-9FC2-4C38-28DCB6DBAACD}"/>
                </a:ext>
              </a:extLst>
            </p:cNvPr>
            <p:cNvSpPr/>
            <p:nvPr/>
          </p:nvSpPr>
          <p:spPr>
            <a:xfrm>
              <a:off x="5175873" y="6744488"/>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49" name="Google Shape;1555;p16">
              <a:extLst>
                <a:ext uri="{FF2B5EF4-FFF2-40B4-BE49-F238E27FC236}">
                  <a16:creationId xmlns:a16="http://schemas.microsoft.com/office/drawing/2014/main" id="{A7481720-09E2-74A7-39F9-98C31BB7D031}"/>
                </a:ext>
              </a:extLst>
            </p:cNvPr>
            <p:cNvSpPr/>
            <p:nvPr/>
          </p:nvSpPr>
          <p:spPr>
            <a:xfrm>
              <a:off x="5317105" y="6744488"/>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50" name="Google Shape;1556;p16">
              <a:extLst>
                <a:ext uri="{FF2B5EF4-FFF2-40B4-BE49-F238E27FC236}">
                  <a16:creationId xmlns:a16="http://schemas.microsoft.com/office/drawing/2014/main" id="{2AD4888C-82E1-2C31-33BD-DB4153AB6929}"/>
                </a:ext>
              </a:extLst>
            </p:cNvPr>
            <p:cNvSpPr/>
            <p:nvPr/>
          </p:nvSpPr>
          <p:spPr>
            <a:xfrm>
              <a:off x="5460154" y="6744488"/>
              <a:ext cx="119800" cy="103011"/>
            </a:xfrm>
            <a:custGeom>
              <a:avLst/>
              <a:gdLst/>
              <a:ahLst/>
              <a:cxnLst/>
              <a:rect l="l" t="t" r="r" b="b"/>
              <a:pathLst>
                <a:path w="3097" h="2663" extrusionOk="0">
                  <a:moveTo>
                    <a:pt x="1756" y="0"/>
                  </a:moveTo>
                  <a:cubicBezTo>
                    <a:pt x="555" y="0"/>
                    <a:pt x="0" y="1433"/>
                    <a:pt x="832" y="2265"/>
                  </a:cubicBezTo>
                  <a:cubicBezTo>
                    <a:pt x="1106" y="2539"/>
                    <a:pt x="1439" y="2662"/>
                    <a:pt x="1765" y="2662"/>
                  </a:cubicBezTo>
                  <a:cubicBezTo>
                    <a:pt x="2431" y="2662"/>
                    <a:pt x="3066" y="2147"/>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51" name="Google Shape;1557;p16">
              <a:extLst>
                <a:ext uri="{FF2B5EF4-FFF2-40B4-BE49-F238E27FC236}">
                  <a16:creationId xmlns:a16="http://schemas.microsoft.com/office/drawing/2014/main" id="{07D6A9D0-A649-DD19-8D34-0D14F57EF6B0}"/>
                </a:ext>
              </a:extLst>
            </p:cNvPr>
            <p:cNvSpPr/>
            <p:nvPr/>
          </p:nvSpPr>
          <p:spPr>
            <a:xfrm>
              <a:off x="5601386" y="6744488"/>
              <a:ext cx="119800" cy="103785"/>
            </a:xfrm>
            <a:custGeom>
              <a:avLst/>
              <a:gdLst/>
              <a:ahLst/>
              <a:cxnLst/>
              <a:rect l="l" t="t" r="r" b="b"/>
              <a:pathLst>
                <a:path w="3097" h="2683" extrusionOk="0">
                  <a:moveTo>
                    <a:pt x="1757" y="0"/>
                  </a:moveTo>
                  <a:cubicBezTo>
                    <a:pt x="555" y="0"/>
                    <a:pt x="0" y="1433"/>
                    <a:pt x="832" y="2265"/>
                  </a:cubicBezTo>
                  <a:cubicBezTo>
                    <a:pt x="1106" y="2554"/>
                    <a:pt x="1445" y="2683"/>
                    <a:pt x="1776" y="2683"/>
                  </a:cubicBezTo>
                  <a:cubicBezTo>
                    <a:pt x="2452" y="2683"/>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52" name="Google Shape;1558;p16">
              <a:extLst>
                <a:ext uri="{FF2B5EF4-FFF2-40B4-BE49-F238E27FC236}">
                  <a16:creationId xmlns:a16="http://schemas.microsoft.com/office/drawing/2014/main" id="{EC4D0012-9860-B860-E52F-F9A7C84931B1}"/>
                </a:ext>
              </a:extLst>
            </p:cNvPr>
            <p:cNvSpPr/>
            <p:nvPr/>
          </p:nvSpPr>
          <p:spPr>
            <a:xfrm>
              <a:off x="5742618" y="6744488"/>
              <a:ext cx="119838" cy="103011"/>
            </a:xfrm>
            <a:custGeom>
              <a:avLst/>
              <a:gdLst/>
              <a:ahLst/>
              <a:cxnLst/>
              <a:rect l="l" t="t" r="r" b="b"/>
              <a:pathLst>
                <a:path w="3098" h="2663" extrusionOk="0">
                  <a:moveTo>
                    <a:pt x="1757" y="0"/>
                  </a:moveTo>
                  <a:cubicBezTo>
                    <a:pt x="601" y="0"/>
                    <a:pt x="1" y="1433"/>
                    <a:pt x="832"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53" name="Google Shape;1559;p16">
              <a:extLst>
                <a:ext uri="{FF2B5EF4-FFF2-40B4-BE49-F238E27FC236}">
                  <a16:creationId xmlns:a16="http://schemas.microsoft.com/office/drawing/2014/main" id="{96509315-EAC1-95DD-7332-0923A7EED113}"/>
                </a:ext>
              </a:extLst>
            </p:cNvPr>
            <p:cNvSpPr/>
            <p:nvPr/>
          </p:nvSpPr>
          <p:spPr>
            <a:xfrm>
              <a:off x="5883850" y="6744488"/>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54" name="Google Shape;1560;p16">
              <a:extLst>
                <a:ext uri="{FF2B5EF4-FFF2-40B4-BE49-F238E27FC236}">
                  <a16:creationId xmlns:a16="http://schemas.microsoft.com/office/drawing/2014/main" id="{19A2AB66-4990-F9EC-4A81-D46FB4FC2DD2}"/>
                </a:ext>
              </a:extLst>
            </p:cNvPr>
            <p:cNvSpPr/>
            <p:nvPr/>
          </p:nvSpPr>
          <p:spPr>
            <a:xfrm>
              <a:off x="6025081" y="6744488"/>
              <a:ext cx="119838" cy="103011"/>
            </a:xfrm>
            <a:custGeom>
              <a:avLst/>
              <a:gdLst/>
              <a:ahLst/>
              <a:cxnLst/>
              <a:rect l="l" t="t" r="r" b="b"/>
              <a:pathLst>
                <a:path w="3098" h="2663" extrusionOk="0">
                  <a:moveTo>
                    <a:pt x="1803" y="0"/>
                  </a:moveTo>
                  <a:cubicBezTo>
                    <a:pt x="602" y="0"/>
                    <a:pt x="1" y="1433"/>
                    <a:pt x="879" y="2265"/>
                  </a:cubicBezTo>
                  <a:cubicBezTo>
                    <a:pt x="1153" y="2539"/>
                    <a:pt x="1486" y="2662"/>
                    <a:pt x="1811" y="2662"/>
                  </a:cubicBezTo>
                  <a:cubicBezTo>
                    <a:pt x="2473" y="2662"/>
                    <a:pt x="3097" y="2147"/>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55" name="Google Shape;1561;p16">
              <a:extLst>
                <a:ext uri="{FF2B5EF4-FFF2-40B4-BE49-F238E27FC236}">
                  <a16:creationId xmlns:a16="http://schemas.microsoft.com/office/drawing/2014/main" id="{8644C130-AB98-9A61-E32E-FE4C62888C1D}"/>
                </a:ext>
              </a:extLst>
            </p:cNvPr>
            <p:cNvSpPr/>
            <p:nvPr/>
          </p:nvSpPr>
          <p:spPr>
            <a:xfrm>
              <a:off x="6168131" y="6744488"/>
              <a:ext cx="119800" cy="103011"/>
            </a:xfrm>
            <a:custGeom>
              <a:avLst/>
              <a:gdLst/>
              <a:ahLst/>
              <a:cxnLst/>
              <a:rect l="l" t="t" r="r" b="b"/>
              <a:pathLst>
                <a:path w="3097" h="2663" extrusionOk="0">
                  <a:moveTo>
                    <a:pt x="1757" y="0"/>
                  </a:moveTo>
                  <a:cubicBezTo>
                    <a:pt x="555" y="0"/>
                    <a:pt x="0" y="1433"/>
                    <a:pt x="832" y="2265"/>
                  </a:cubicBezTo>
                  <a:cubicBezTo>
                    <a:pt x="1106" y="2539"/>
                    <a:pt x="1444" y="2662"/>
                    <a:pt x="1775" y="2662"/>
                  </a:cubicBezTo>
                  <a:cubicBezTo>
                    <a:pt x="2451"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56" name="Google Shape;1562;p16">
              <a:extLst>
                <a:ext uri="{FF2B5EF4-FFF2-40B4-BE49-F238E27FC236}">
                  <a16:creationId xmlns:a16="http://schemas.microsoft.com/office/drawing/2014/main" id="{A730FFC3-54C6-AA25-0F5C-01300C63F167}"/>
                </a:ext>
              </a:extLst>
            </p:cNvPr>
            <p:cNvSpPr/>
            <p:nvPr/>
          </p:nvSpPr>
          <p:spPr>
            <a:xfrm>
              <a:off x="6309363" y="6744488"/>
              <a:ext cx="119838" cy="103785"/>
            </a:xfrm>
            <a:custGeom>
              <a:avLst/>
              <a:gdLst/>
              <a:ahLst/>
              <a:cxnLst/>
              <a:rect l="l" t="t" r="r" b="b"/>
              <a:pathLst>
                <a:path w="3098" h="2683" extrusionOk="0">
                  <a:moveTo>
                    <a:pt x="1757" y="0"/>
                  </a:moveTo>
                  <a:cubicBezTo>
                    <a:pt x="601" y="0"/>
                    <a:pt x="0" y="1433"/>
                    <a:pt x="832" y="2265"/>
                  </a:cubicBezTo>
                  <a:cubicBezTo>
                    <a:pt x="1106" y="2554"/>
                    <a:pt x="1445" y="2683"/>
                    <a:pt x="1776" y="2683"/>
                  </a:cubicBezTo>
                  <a:cubicBezTo>
                    <a:pt x="2452" y="2683"/>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57" name="Google Shape;1563;p16">
              <a:extLst>
                <a:ext uri="{FF2B5EF4-FFF2-40B4-BE49-F238E27FC236}">
                  <a16:creationId xmlns:a16="http://schemas.microsoft.com/office/drawing/2014/main" id="{797483D4-590E-A706-E105-8F8019F0637E}"/>
                </a:ext>
              </a:extLst>
            </p:cNvPr>
            <p:cNvSpPr/>
            <p:nvPr/>
          </p:nvSpPr>
          <p:spPr>
            <a:xfrm>
              <a:off x="6450595" y="6744488"/>
              <a:ext cx="119838" cy="103011"/>
            </a:xfrm>
            <a:custGeom>
              <a:avLst/>
              <a:gdLst/>
              <a:ahLst/>
              <a:cxnLst/>
              <a:rect l="l" t="t" r="r" b="b"/>
              <a:pathLst>
                <a:path w="3098" h="2663" extrusionOk="0">
                  <a:moveTo>
                    <a:pt x="1757" y="0"/>
                  </a:moveTo>
                  <a:cubicBezTo>
                    <a:pt x="601" y="0"/>
                    <a:pt x="1" y="1433"/>
                    <a:pt x="833" y="2265"/>
                  </a:cubicBezTo>
                  <a:cubicBezTo>
                    <a:pt x="1106" y="2539"/>
                    <a:pt x="1445"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58" name="Google Shape;1564;p16">
              <a:extLst>
                <a:ext uri="{FF2B5EF4-FFF2-40B4-BE49-F238E27FC236}">
                  <a16:creationId xmlns:a16="http://schemas.microsoft.com/office/drawing/2014/main" id="{A585D0F2-386A-0BA7-332B-916C323E8C49}"/>
                </a:ext>
              </a:extLst>
            </p:cNvPr>
            <p:cNvSpPr/>
            <p:nvPr/>
          </p:nvSpPr>
          <p:spPr>
            <a:xfrm>
              <a:off x="7442853" y="6744488"/>
              <a:ext cx="119800" cy="103011"/>
            </a:xfrm>
            <a:custGeom>
              <a:avLst/>
              <a:gdLst/>
              <a:ahLst/>
              <a:cxnLst/>
              <a:rect l="l" t="t" r="r" b="b"/>
              <a:pathLst>
                <a:path w="3097" h="2663" extrusionOk="0">
                  <a:moveTo>
                    <a:pt x="1757" y="0"/>
                  </a:moveTo>
                  <a:cubicBezTo>
                    <a:pt x="555" y="0"/>
                    <a:pt x="0" y="1433"/>
                    <a:pt x="832" y="2265"/>
                  </a:cubicBezTo>
                  <a:cubicBezTo>
                    <a:pt x="1106" y="2539"/>
                    <a:pt x="1444" y="2662"/>
                    <a:pt x="1775" y="2662"/>
                  </a:cubicBezTo>
                  <a:cubicBezTo>
                    <a:pt x="2451"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59" name="Google Shape;1565;p16">
              <a:extLst>
                <a:ext uri="{FF2B5EF4-FFF2-40B4-BE49-F238E27FC236}">
                  <a16:creationId xmlns:a16="http://schemas.microsoft.com/office/drawing/2014/main" id="{B002CBFD-29C9-CD58-1ED3-D34BFBC93738}"/>
                </a:ext>
              </a:extLst>
            </p:cNvPr>
            <p:cNvSpPr/>
            <p:nvPr/>
          </p:nvSpPr>
          <p:spPr>
            <a:xfrm>
              <a:off x="7584085" y="6744488"/>
              <a:ext cx="119838" cy="103011"/>
            </a:xfrm>
            <a:custGeom>
              <a:avLst/>
              <a:gdLst/>
              <a:ahLst/>
              <a:cxnLst/>
              <a:rect l="l" t="t" r="r" b="b"/>
              <a:pathLst>
                <a:path w="3098" h="2663" extrusionOk="0">
                  <a:moveTo>
                    <a:pt x="1757" y="0"/>
                  </a:moveTo>
                  <a:cubicBezTo>
                    <a:pt x="601"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60" name="Google Shape;1566;p16">
              <a:extLst>
                <a:ext uri="{FF2B5EF4-FFF2-40B4-BE49-F238E27FC236}">
                  <a16:creationId xmlns:a16="http://schemas.microsoft.com/office/drawing/2014/main" id="{0E41AE57-48AA-BDBD-C429-6AB769FD6A28}"/>
                </a:ext>
              </a:extLst>
            </p:cNvPr>
            <p:cNvSpPr/>
            <p:nvPr/>
          </p:nvSpPr>
          <p:spPr>
            <a:xfrm>
              <a:off x="7725317" y="6744488"/>
              <a:ext cx="119838" cy="103011"/>
            </a:xfrm>
            <a:custGeom>
              <a:avLst/>
              <a:gdLst/>
              <a:ahLst/>
              <a:cxnLst/>
              <a:rect l="l" t="t" r="r" b="b"/>
              <a:pathLst>
                <a:path w="3098" h="2663" extrusionOk="0">
                  <a:moveTo>
                    <a:pt x="1803" y="0"/>
                  </a:moveTo>
                  <a:cubicBezTo>
                    <a:pt x="601" y="0"/>
                    <a:pt x="1" y="1433"/>
                    <a:pt x="833" y="2265"/>
                  </a:cubicBezTo>
                  <a:cubicBezTo>
                    <a:pt x="1106" y="2539"/>
                    <a:pt x="1445" y="2662"/>
                    <a:pt x="1776" y="2662"/>
                  </a:cubicBezTo>
                  <a:cubicBezTo>
                    <a:pt x="2452" y="2662"/>
                    <a:pt x="3097" y="2147"/>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61" name="Google Shape;1567;p16">
              <a:extLst>
                <a:ext uri="{FF2B5EF4-FFF2-40B4-BE49-F238E27FC236}">
                  <a16:creationId xmlns:a16="http://schemas.microsoft.com/office/drawing/2014/main" id="{1B3CB50D-0238-C1B7-F3E2-2398CC2617EC}"/>
                </a:ext>
              </a:extLst>
            </p:cNvPr>
            <p:cNvSpPr/>
            <p:nvPr/>
          </p:nvSpPr>
          <p:spPr>
            <a:xfrm>
              <a:off x="7866549" y="6744488"/>
              <a:ext cx="119838" cy="103011"/>
            </a:xfrm>
            <a:custGeom>
              <a:avLst/>
              <a:gdLst/>
              <a:ahLst/>
              <a:cxnLst/>
              <a:rect l="l" t="t" r="r" b="b"/>
              <a:pathLst>
                <a:path w="3098" h="2663" extrusionOk="0">
                  <a:moveTo>
                    <a:pt x="1803" y="0"/>
                  </a:moveTo>
                  <a:cubicBezTo>
                    <a:pt x="602" y="0"/>
                    <a:pt x="1" y="1433"/>
                    <a:pt x="833" y="2265"/>
                  </a:cubicBezTo>
                  <a:cubicBezTo>
                    <a:pt x="1106" y="2539"/>
                    <a:pt x="1445" y="2662"/>
                    <a:pt x="1776" y="2662"/>
                  </a:cubicBezTo>
                  <a:cubicBezTo>
                    <a:pt x="2452" y="2662"/>
                    <a:pt x="3097" y="2147"/>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62" name="Google Shape;1568;p16">
              <a:extLst>
                <a:ext uri="{FF2B5EF4-FFF2-40B4-BE49-F238E27FC236}">
                  <a16:creationId xmlns:a16="http://schemas.microsoft.com/office/drawing/2014/main" id="{0444B423-7FF6-72CC-6ED7-88242732FC57}"/>
                </a:ext>
              </a:extLst>
            </p:cNvPr>
            <p:cNvSpPr/>
            <p:nvPr/>
          </p:nvSpPr>
          <p:spPr>
            <a:xfrm>
              <a:off x="4326664" y="6887499"/>
              <a:ext cx="119800" cy="102044"/>
            </a:xfrm>
            <a:custGeom>
              <a:avLst/>
              <a:gdLst/>
              <a:ahLst/>
              <a:cxnLst/>
              <a:rect l="l" t="t" r="r" b="b"/>
              <a:pathLst>
                <a:path w="3097" h="2638"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63" name="Google Shape;1569;p16">
              <a:extLst>
                <a:ext uri="{FF2B5EF4-FFF2-40B4-BE49-F238E27FC236}">
                  <a16:creationId xmlns:a16="http://schemas.microsoft.com/office/drawing/2014/main" id="{3A8BE376-B96F-0BDA-CF8C-88038203D30A}"/>
                </a:ext>
              </a:extLst>
            </p:cNvPr>
            <p:cNvSpPr/>
            <p:nvPr/>
          </p:nvSpPr>
          <p:spPr>
            <a:xfrm>
              <a:off x="4467896" y="6887499"/>
              <a:ext cx="119838" cy="102044"/>
            </a:xfrm>
            <a:custGeom>
              <a:avLst/>
              <a:gdLst/>
              <a:ahLst/>
              <a:cxnLst/>
              <a:rect l="l" t="t" r="r" b="b"/>
              <a:pathLst>
                <a:path w="3098" h="2638" extrusionOk="0">
                  <a:moveTo>
                    <a:pt x="1757" y="1"/>
                  </a:moveTo>
                  <a:cubicBezTo>
                    <a:pt x="555" y="1"/>
                    <a:pt x="1" y="1387"/>
                    <a:pt x="832" y="2219"/>
                  </a:cubicBezTo>
                  <a:cubicBezTo>
                    <a:pt x="1106" y="2508"/>
                    <a:pt x="1440" y="2637"/>
                    <a:pt x="1766" y="2637"/>
                  </a:cubicBezTo>
                  <a:cubicBezTo>
                    <a:pt x="2432" y="2637"/>
                    <a:pt x="3066"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64" name="Google Shape;1570;p16">
              <a:extLst>
                <a:ext uri="{FF2B5EF4-FFF2-40B4-BE49-F238E27FC236}">
                  <a16:creationId xmlns:a16="http://schemas.microsoft.com/office/drawing/2014/main" id="{5DA6A093-D9CA-045D-D700-5754C44B5D49}"/>
                </a:ext>
              </a:extLst>
            </p:cNvPr>
            <p:cNvSpPr/>
            <p:nvPr/>
          </p:nvSpPr>
          <p:spPr>
            <a:xfrm>
              <a:off x="4609128" y="6887499"/>
              <a:ext cx="119838" cy="102044"/>
            </a:xfrm>
            <a:custGeom>
              <a:avLst/>
              <a:gdLst/>
              <a:ahLst/>
              <a:cxnLst/>
              <a:rect l="l" t="t" r="r" b="b"/>
              <a:pathLst>
                <a:path w="3098" h="2638" extrusionOk="0">
                  <a:moveTo>
                    <a:pt x="1803" y="1"/>
                  </a:moveTo>
                  <a:cubicBezTo>
                    <a:pt x="602"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65" name="Google Shape;1571;p16">
              <a:extLst>
                <a:ext uri="{FF2B5EF4-FFF2-40B4-BE49-F238E27FC236}">
                  <a16:creationId xmlns:a16="http://schemas.microsoft.com/office/drawing/2014/main" id="{FC47FE85-EBFD-D737-060F-B2DF8239374C}"/>
                </a:ext>
              </a:extLst>
            </p:cNvPr>
            <p:cNvSpPr/>
            <p:nvPr/>
          </p:nvSpPr>
          <p:spPr>
            <a:xfrm>
              <a:off x="4750359" y="6887499"/>
              <a:ext cx="119838" cy="102044"/>
            </a:xfrm>
            <a:custGeom>
              <a:avLst/>
              <a:gdLst/>
              <a:ahLst/>
              <a:cxnLst/>
              <a:rect l="l" t="t" r="r" b="b"/>
              <a:pathLst>
                <a:path w="3098" h="2638" extrusionOk="0">
                  <a:moveTo>
                    <a:pt x="1803" y="1"/>
                  </a:moveTo>
                  <a:cubicBezTo>
                    <a:pt x="602" y="1"/>
                    <a:pt x="1" y="1387"/>
                    <a:pt x="879" y="2219"/>
                  </a:cubicBezTo>
                  <a:cubicBezTo>
                    <a:pt x="1153" y="2508"/>
                    <a:pt x="1486" y="2637"/>
                    <a:pt x="1811" y="2637"/>
                  </a:cubicBezTo>
                  <a:cubicBezTo>
                    <a:pt x="2473" y="2637"/>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66" name="Google Shape;1572;p16">
              <a:extLst>
                <a:ext uri="{FF2B5EF4-FFF2-40B4-BE49-F238E27FC236}">
                  <a16:creationId xmlns:a16="http://schemas.microsoft.com/office/drawing/2014/main" id="{62737F9C-698B-99F8-C109-14E016CD41BC}"/>
                </a:ext>
              </a:extLst>
            </p:cNvPr>
            <p:cNvSpPr/>
            <p:nvPr/>
          </p:nvSpPr>
          <p:spPr>
            <a:xfrm>
              <a:off x="4891630" y="6887499"/>
              <a:ext cx="121579" cy="102586"/>
            </a:xfrm>
            <a:custGeom>
              <a:avLst/>
              <a:gdLst/>
              <a:ahLst/>
              <a:cxnLst/>
              <a:rect l="l" t="t" r="r" b="b"/>
              <a:pathLst>
                <a:path w="3143" h="2652" extrusionOk="0">
                  <a:moveTo>
                    <a:pt x="1803" y="1"/>
                  </a:moveTo>
                  <a:cubicBezTo>
                    <a:pt x="601" y="1"/>
                    <a:pt x="0" y="1434"/>
                    <a:pt x="878" y="2266"/>
                  </a:cubicBezTo>
                  <a:cubicBezTo>
                    <a:pt x="1144" y="2532"/>
                    <a:pt x="1472" y="2651"/>
                    <a:pt x="1795" y="2651"/>
                  </a:cubicBezTo>
                  <a:cubicBezTo>
                    <a:pt x="2480" y="2651"/>
                    <a:pt x="3143" y="2112"/>
                    <a:pt x="3143" y="1295"/>
                  </a:cubicBezTo>
                  <a:cubicBezTo>
                    <a:pt x="3143" y="555"/>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67" name="Google Shape;1573;p16">
              <a:extLst>
                <a:ext uri="{FF2B5EF4-FFF2-40B4-BE49-F238E27FC236}">
                  <a16:creationId xmlns:a16="http://schemas.microsoft.com/office/drawing/2014/main" id="{0164635E-06DA-5D70-51D2-BB382F1ACFDD}"/>
                </a:ext>
              </a:extLst>
            </p:cNvPr>
            <p:cNvSpPr/>
            <p:nvPr/>
          </p:nvSpPr>
          <p:spPr>
            <a:xfrm>
              <a:off x="5034641" y="6887499"/>
              <a:ext cx="119800" cy="102044"/>
            </a:xfrm>
            <a:custGeom>
              <a:avLst/>
              <a:gdLst/>
              <a:ahLst/>
              <a:cxnLst/>
              <a:rect l="l" t="t" r="r" b="b"/>
              <a:pathLst>
                <a:path w="3097" h="2638" extrusionOk="0">
                  <a:moveTo>
                    <a:pt x="1757" y="1"/>
                  </a:moveTo>
                  <a:cubicBezTo>
                    <a:pt x="601"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68" name="Google Shape;1574;p16">
              <a:extLst>
                <a:ext uri="{FF2B5EF4-FFF2-40B4-BE49-F238E27FC236}">
                  <a16:creationId xmlns:a16="http://schemas.microsoft.com/office/drawing/2014/main" id="{766D1E4E-A483-063B-E312-1B9CD222A970}"/>
                </a:ext>
              </a:extLst>
            </p:cNvPr>
            <p:cNvSpPr/>
            <p:nvPr/>
          </p:nvSpPr>
          <p:spPr>
            <a:xfrm>
              <a:off x="5175873" y="6887499"/>
              <a:ext cx="119838" cy="102044"/>
            </a:xfrm>
            <a:custGeom>
              <a:avLst/>
              <a:gdLst/>
              <a:ahLst/>
              <a:cxnLst/>
              <a:rect l="l" t="t" r="r" b="b"/>
              <a:pathLst>
                <a:path w="3098" h="2638"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69" name="Google Shape;1575;p16">
              <a:extLst>
                <a:ext uri="{FF2B5EF4-FFF2-40B4-BE49-F238E27FC236}">
                  <a16:creationId xmlns:a16="http://schemas.microsoft.com/office/drawing/2014/main" id="{DC9B53F2-781B-801E-38BE-CA81E7C9AF7A}"/>
                </a:ext>
              </a:extLst>
            </p:cNvPr>
            <p:cNvSpPr/>
            <p:nvPr/>
          </p:nvSpPr>
          <p:spPr>
            <a:xfrm>
              <a:off x="5317105" y="6887499"/>
              <a:ext cx="119838" cy="102044"/>
            </a:xfrm>
            <a:custGeom>
              <a:avLst/>
              <a:gdLst/>
              <a:ahLst/>
              <a:cxnLst/>
              <a:rect l="l" t="t" r="r" b="b"/>
              <a:pathLst>
                <a:path w="3098" h="2638" extrusionOk="0">
                  <a:moveTo>
                    <a:pt x="1803" y="1"/>
                  </a:moveTo>
                  <a:cubicBezTo>
                    <a:pt x="602" y="1"/>
                    <a:pt x="1" y="1387"/>
                    <a:pt x="833" y="2219"/>
                  </a:cubicBezTo>
                  <a:cubicBezTo>
                    <a:pt x="1106" y="2508"/>
                    <a:pt x="1445" y="2637"/>
                    <a:pt x="1777" y="2637"/>
                  </a:cubicBezTo>
                  <a:cubicBezTo>
                    <a:pt x="2452" y="2637"/>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70" name="Google Shape;1576;p16">
              <a:extLst>
                <a:ext uri="{FF2B5EF4-FFF2-40B4-BE49-F238E27FC236}">
                  <a16:creationId xmlns:a16="http://schemas.microsoft.com/office/drawing/2014/main" id="{AF477F31-FF25-1B7A-AD1E-35D4542BF33C}"/>
                </a:ext>
              </a:extLst>
            </p:cNvPr>
            <p:cNvSpPr/>
            <p:nvPr/>
          </p:nvSpPr>
          <p:spPr>
            <a:xfrm>
              <a:off x="5460154" y="6887499"/>
              <a:ext cx="119800" cy="102044"/>
            </a:xfrm>
            <a:custGeom>
              <a:avLst/>
              <a:gdLst/>
              <a:ahLst/>
              <a:cxnLst/>
              <a:rect l="l" t="t" r="r" b="b"/>
              <a:pathLst>
                <a:path w="3097" h="2638" extrusionOk="0">
                  <a:moveTo>
                    <a:pt x="1756" y="1"/>
                  </a:moveTo>
                  <a:cubicBezTo>
                    <a:pt x="555" y="1"/>
                    <a:pt x="0" y="1387"/>
                    <a:pt x="832" y="2219"/>
                  </a:cubicBezTo>
                  <a:cubicBezTo>
                    <a:pt x="1106" y="2508"/>
                    <a:pt x="1440" y="2637"/>
                    <a:pt x="1766" y="2637"/>
                  </a:cubicBezTo>
                  <a:cubicBezTo>
                    <a:pt x="2431" y="2637"/>
                    <a:pt x="3066" y="2101"/>
                    <a:pt x="3097" y="1295"/>
                  </a:cubicBezTo>
                  <a:cubicBezTo>
                    <a:pt x="3051" y="555"/>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71" name="Google Shape;1577;p16">
              <a:extLst>
                <a:ext uri="{FF2B5EF4-FFF2-40B4-BE49-F238E27FC236}">
                  <a16:creationId xmlns:a16="http://schemas.microsoft.com/office/drawing/2014/main" id="{6B7453EB-F80E-011F-4581-12B95DF1FDFB}"/>
                </a:ext>
              </a:extLst>
            </p:cNvPr>
            <p:cNvSpPr/>
            <p:nvPr/>
          </p:nvSpPr>
          <p:spPr>
            <a:xfrm>
              <a:off x="5601386" y="6887499"/>
              <a:ext cx="119800" cy="102586"/>
            </a:xfrm>
            <a:custGeom>
              <a:avLst/>
              <a:gdLst/>
              <a:ahLst/>
              <a:cxnLst/>
              <a:rect l="l" t="t" r="r" b="b"/>
              <a:pathLst>
                <a:path w="3097" h="2652" extrusionOk="0">
                  <a:moveTo>
                    <a:pt x="1757" y="1"/>
                  </a:moveTo>
                  <a:cubicBezTo>
                    <a:pt x="555" y="1"/>
                    <a:pt x="0" y="1434"/>
                    <a:pt x="832" y="2266"/>
                  </a:cubicBezTo>
                  <a:cubicBezTo>
                    <a:pt x="1099" y="2532"/>
                    <a:pt x="1426"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72" name="Google Shape;1578;p16">
              <a:extLst>
                <a:ext uri="{FF2B5EF4-FFF2-40B4-BE49-F238E27FC236}">
                  <a16:creationId xmlns:a16="http://schemas.microsoft.com/office/drawing/2014/main" id="{11D44F69-18FF-CF4C-1739-3AD2A2C0AD62}"/>
                </a:ext>
              </a:extLst>
            </p:cNvPr>
            <p:cNvSpPr/>
            <p:nvPr/>
          </p:nvSpPr>
          <p:spPr>
            <a:xfrm>
              <a:off x="5742618" y="6887499"/>
              <a:ext cx="119838" cy="102044"/>
            </a:xfrm>
            <a:custGeom>
              <a:avLst/>
              <a:gdLst/>
              <a:ahLst/>
              <a:cxnLst/>
              <a:rect l="l" t="t" r="r" b="b"/>
              <a:pathLst>
                <a:path w="3098" h="2638" extrusionOk="0">
                  <a:moveTo>
                    <a:pt x="1757" y="1"/>
                  </a:moveTo>
                  <a:cubicBezTo>
                    <a:pt x="601" y="1"/>
                    <a:pt x="1"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73" name="Google Shape;1579;p16">
              <a:extLst>
                <a:ext uri="{FF2B5EF4-FFF2-40B4-BE49-F238E27FC236}">
                  <a16:creationId xmlns:a16="http://schemas.microsoft.com/office/drawing/2014/main" id="{585BEBC9-384C-1DC8-FAF5-076C0C7C131F}"/>
                </a:ext>
              </a:extLst>
            </p:cNvPr>
            <p:cNvSpPr/>
            <p:nvPr/>
          </p:nvSpPr>
          <p:spPr>
            <a:xfrm>
              <a:off x="5883850" y="6887499"/>
              <a:ext cx="119838" cy="102044"/>
            </a:xfrm>
            <a:custGeom>
              <a:avLst/>
              <a:gdLst/>
              <a:ahLst/>
              <a:cxnLst/>
              <a:rect l="l" t="t" r="r" b="b"/>
              <a:pathLst>
                <a:path w="3098" h="2638" extrusionOk="0">
                  <a:moveTo>
                    <a:pt x="1803" y="1"/>
                  </a:moveTo>
                  <a:cubicBezTo>
                    <a:pt x="602"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74" name="Google Shape;1580;p16">
              <a:extLst>
                <a:ext uri="{FF2B5EF4-FFF2-40B4-BE49-F238E27FC236}">
                  <a16:creationId xmlns:a16="http://schemas.microsoft.com/office/drawing/2014/main" id="{6A28A334-1822-05BD-B5F1-FD673914752F}"/>
                </a:ext>
              </a:extLst>
            </p:cNvPr>
            <p:cNvSpPr/>
            <p:nvPr/>
          </p:nvSpPr>
          <p:spPr>
            <a:xfrm>
              <a:off x="6025081" y="6887499"/>
              <a:ext cx="119838" cy="102044"/>
            </a:xfrm>
            <a:custGeom>
              <a:avLst/>
              <a:gdLst/>
              <a:ahLst/>
              <a:cxnLst/>
              <a:rect l="l" t="t" r="r" b="b"/>
              <a:pathLst>
                <a:path w="3098" h="2638" extrusionOk="0">
                  <a:moveTo>
                    <a:pt x="1803" y="1"/>
                  </a:moveTo>
                  <a:cubicBezTo>
                    <a:pt x="602" y="1"/>
                    <a:pt x="1" y="1387"/>
                    <a:pt x="879" y="2219"/>
                  </a:cubicBezTo>
                  <a:cubicBezTo>
                    <a:pt x="1153" y="2508"/>
                    <a:pt x="1486" y="2637"/>
                    <a:pt x="1811" y="2637"/>
                  </a:cubicBezTo>
                  <a:cubicBezTo>
                    <a:pt x="2473" y="2637"/>
                    <a:pt x="3097" y="2101"/>
                    <a:pt x="3097" y="1295"/>
                  </a:cubicBezTo>
                  <a:cubicBezTo>
                    <a:pt x="3097" y="555"/>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75" name="Google Shape;1581;p16">
              <a:extLst>
                <a:ext uri="{FF2B5EF4-FFF2-40B4-BE49-F238E27FC236}">
                  <a16:creationId xmlns:a16="http://schemas.microsoft.com/office/drawing/2014/main" id="{76ABF50D-23E5-4397-53BE-8BB42991A3ED}"/>
                </a:ext>
              </a:extLst>
            </p:cNvPr>
            <p:cNvSpPr/>
            <p:nvPr/>
          </p:nvSpPr>
          <p:spPr>
            <a:xfrm>
              <a:off x="6168131" y="6887499"/>
              <a:ext cx="119800" cy="102044"/>
            </a:xfrm>
            <a:custGeom>
              <a:avLst/>
              <a:gdLst/>
              <a:ahLst/>
              <a:cxnLst/>
              <a:rect l="l" t="t" r="r" b="b"/>
              <a:pathLst>
                <a:path w="3097" h="2638"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76" name="Google Shape;1582;p16">
              <a:extLst>
                <a:ext uri="{FF2B5EF4-FFF2-40B4-BE49-F238E27FC236}">
                  <a16:creationId xmlns:a16="http://schemas.microsoft.com/office/drawing/2014/main" id="{2B787617-A12F-EF22-E55B-D69C81368F2E}"/>
                </a:ext>
              </a:extLst>
            </p:cNvPr>
            <p:cNvSpPr/>
            <p:nvPr/>
          </p:nvSpPr>
          <p:spPr>
            <a:xfrm>
              <a:off x="6309363" y="6887499"/>
              <a:ext cx="119838" cy="102586"/>
            </a:xfrm>
            <a:custGeom>
              <a:avLst/>
              <a:gdLst/>
              <a:ahLst/>
              <a:cxnLst/>
              <a:rect l="l" t="t" r="r" b="b"/>
              <a:pathLst>
                <a:path w="3098"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77" name="Google Shape;1583;p16">
              <a:extLst>
                <a:ext uri="{FF2B5EF4-FFF2-40B4-BE49-F238E27FC236}">
                  <a16:creationId xmlns:a16="http://schemas.microsoft.com/office/drawing/2014/main" id="{2C6991BA-00B9-03EB-2EB7-2DF06AFB8ACF}"/>
                </a:ext>
              </a:extLst>
            </p:cNvPr>
            <p:cNvSpPr/>
            <p:nvPr/>
          </p:nvSpPr>
          <p:spPr>
            <a:xfrm>
              <a:off x="6450595" y="6887499"/>
              <a:ext cx="119838" cy="102044"/>
            </a:xfrm>
            <a:custGeom>
              <a:avLst/>
              <a:gdLst/>
              <a:ahLst/>
              <a:cxnLst/>
              <a:rect l="l" t="t" r="r" b="b"/>
              <a:pathLst>
                <a:path w="3098" h="2638" extrusionOk="0">
                  <a:moveTo>
                    <a:pt x="1757" y="1"/>
                  </a:moveTo>
                  <a:cubicBezTo>
                    <a:pt x="601" y="1"/>
                    <a:pt x="1" y="1387"/>
                    <a:pt x="833"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78" name="Google Shape;1584;p16">
              <a:extLst>
                <a:ext uri="{FF2B5EF4-FFF2-40B4-BE49-F238E27FC236}">
                  <a16:creationId xmlns:a16="http://schemas.microsoft.com/office/drawing/2014/main" id="{67EF9214-A9F8-9827-95C1-3D8422CA0733}"/>
                </a:ext>
              </a:extLst>
            </p:cNvPr>
            <p:cNvSpPr/>
            <p:nvPr/>
          </p:nvSpPr>
          <p:spPr>
            <a:xfrm>
              <a:off x="7442853" y="6887499"/>
              <a:ext cx="119800" cy="102044"/>
            </a:xfrm>
            <a:custGeom>
              <a:avLst/>
              <a:gdLst/>
              <a:ahLst/>
              <a:cxnLst/>
              <a:rect l="l" t="t" r="r" b="b"/>
              <a:pathLst>
                <a:path w="3097" h="2638" extrusionOk="0">
                  <a:moveTo>
                    <a:pt x="1757" y="1"/>
                  </a:moveTo>
                  <a:cubicBezTo>
                    <a:pt x="555"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79" name="Google Shape;1585;p16">
              <a:extLst>
                <a:ext uri="{FF2B5EF4-FFF2-40B4-BE49-F238E27FC236}">
                  <a16:creationId xmlns:a16="http://schemas.microsoft.com/office/drawing/2014/main" id="{D4926E93-D1D9-6189-2A52-39EE4318E611}"/>
                </a:ext>
              </a:extLst>
            </p:cNvPr>
            <p:cNvSpPr/>
            <p:nvPr/>
          </p:nvSpPr>
          <p:spPr>
            <a:xfrm>
              <a:off x="7584085" y="6887499"/>
              <a:ext cx="119838" cy="102044"/>
            </a:xfrm>
            <a:custGeom>
              <a:avLst/>
              <a:gdLst/>
              <a:ahLst/>
              <a:cxnLst/>
              <a:rect l="l" t="t" r="r" b="b"/>
              <a:pathLst>
                <a:path w="3098" h="2638" extrusionOk="0">
                  <a:moveTo>
                    <a:pt x="1757" y="1"/>
                  </a:moveTo>
                  <a:cubicBezTo>
                    <a:pt x="601" y="1"/>
                    <a:pt x="0" y="1387"/>
                    <a:pt x="832" y="2219"/>
                  </a:cubicBezTo>
                  <a:cubicBezTo>
                    <a:pt x="1106" y="2508"/>
                    <a:pt x="1445" y="2637"/>
                    <a:pt x="1776" y="2637"/>
                  </a:cubicBezTo>
                  <a:cubicBezTo>
                    <a:pt x="2452" y="2637"/>
                    <a:pt x="3097" y="2101"/>
                    <a:pt x="3097" y="1295"/>
                  </a:cubicBezTo>
                  <a:cubicBezTo>
                    <a:pt x="3097" y="555"/>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80" name="Google Shape;1586;p16">
              <a:extLst>
                <a:ext uri="{FF2B5EF4-FFF2-40B4-BE49-F238E27FC236}">
                  <a16:creationId xmlns:a16="http://schemas.microsoft.com/office/drawing/2014/main" id="{2C7D27EA-209C-3692-16DB-D1483358F306}"/>
                </a:ext>
              </a:extLst>
            </p:cNvPr>
            <p:cNvSpPr/>
            <p:nvPr/>
          </p:nvSpPr>
          <p:spPr>
            <a:xfrm>
              <a:off x="7725317" y="6887499"/>
              <a:ext cx="119838" cy="102044"/>
            </a:xfrm>
            <a:custGeom>
              <a:avLst/>
              <a:gdLst/>
              <a:ahLst/>
              <a:cxnLst/>
              <a:rect l="l" t="t" r="r" b="b"/>
              <a:pathLst>
                <a:path w="3098" h="2638" extrusionOk="0">
                  <a:moveTo>
                    <a:pt x="1803" y="1"/>
                  </a:moveTo>
                  <a:cubicBezTo>
                    <a:pt x="601" y="1"/>
                    <a:pt x="1" y="1387"/>
                    <a:pt x="833" y="2219"/>
                  </a:cubicBezTo>
                  <a:cubicBezTo>
                    <a:pt x="1106" y="2508"/>
                    <a:pt x="1445" y="2637"/>
                    <a:pt x="1776" y="2637"/>
                  </a:cubicBezTo>
                  <a:cubicBezTo>
                    <a:pt x="2452" y="2637"/>
                    <a:pt x="3097" y="2101"/>
                    <a:pt x="3097" y="1295"/>
                  </a:cubicBezTo>
                  <a:cubicBezTo>
                    <a:pt x="3097" y="555"/>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81" name="Google Shape;1587;p16">
              <a:extLst>
                <a:ext uri="{FF2B5EF4-FFF2-40B4-BE49-F238E27FC236}">
                  <a16:creationId xmlns:a16="http://schemas.microsoft.com/office/drawing/2014/main" id="{62E277EF-9FBA-C3FA-EDB1-FB39AD6A35E6}"/>
                </a:ext>
              </a:extLst>
            </p:cNvPr>
            <p:cNvSpPr/>
            <p:nvPr/>
          </p:nvSpPr>
          <p:spPr>
            <a:xfrm>
              <a:off x="7866549" y="6887499"/>
              <a:ext cx="119838" cy="102044"/>
            </a:xfrm>
            <a:custGeom>
              <a:avLst/>
              <a:gdLst/>
              <a:ahLst/>
              <a:cxnLst/>
              <a:rect l="l" t="t" r="r" b="b"/>
              <a:pathLst>
                <a:path w="3098" h="2638" extrusionOk="0">
                  <a:moveTo>
                    <a:pt x="1803" y="1"/>
                  </a:moveTo>
                  <a:cubicBezTo>
                    <a:pt x="602" y="1"/>
                    <a:pt x="1" y="1387"/>
                    <a:pt x="833" y="2219"/>
                  </a:cubicBezTo>
                  <a:cubicBezTo>
                    <a:pt x="1106" y="2508"/>
                    <a:pt x="1445" y="2637"/>
                    <a:pt x="1777" y="2637"/>
                  </a:cubicBezTo>
                  <a:cubicBezTo>
                    <a:pt x="2452" y="2637"/>
                    <a:pt x="3097" y="2101"/>
                    <a:pt x="3097" y="1295"/>
                  </a:cubicBezTo>
                  <a:cubicBezTo>
                    <a:pt x="3097" y="555"/>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82" name="Google Shape;1588;p16">
              <a:extLst>
                <a:ext uri="{FF2B5EF4-FFF2-40B4-BE49-F238E27FC236}">
                  <a16:creationId xmlns:a16="http://schemas.microsoft.com/office/drawing/2014/main" id="{8E368653-B12C-6C75-2777-E68557583C31}"/>
                </a:ext>
              </a:extLst>
            </p:cNvPr>
            <p:cNvSpPr/>
            <p:nvPr/>
          </p:nvSpPr>
          <p:spPr>
            <a:xfrm>
              <a:off x="4326664" y="7028769"/>
              <a:ext cx="119800" cy="102586"/>
            </a:xfrm>
            <a:custGeom>
              <a:avLst/>
              <a:gdLst/>
              <a:ahLst/>
              <a:cxnLst/>
              <a:rect l="l" t="t" r="r" b="b"/>
              <a:pathLst>
                <a:path w="3097" h="2652"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83" name="Google Shape;1589;p16">
              <a:extLst>
                <a:ext uri="{FF2B5EF4-FFF2-40B4-BE49-F238E27FC236}">
                  <a16:creationId xmlns:a16="http://schemas.microsoft.com/office/drawing/2014/main" id="{911EF463-F4C6-3637-64C1-FC63D7C1739E}"/>
                </a:ext>
              </a:extLst>
            </p:cNvPr>
            <p:cNvSpPr/>
            <p:nvPr/>
          </p:nvSpPr>
          <p:spPr>
            <a:xfrm>
              <a:off x="4467896" y="7028769"/>
              <a:ext cx="119838" cy="102586"/>
            </a:xfrm>
            <a:custGeom>
              <a:avLst/>
              <a:gdLst/>
              <a:ahLst/>
              <a:cxnLst/>
              <a:rect l="l" t="t" r="r" b="b"/>
              <a:pathLst>
                <a:path w="3098" h="2652" extrusionOk="0">
                  <a:moveTo>
                    <a:pt x="1757" y="0"/>
                  </a:moveTo>
                  <a:cubicBezTo>
                    <a:pt x="555"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84" name="Google Shape;1590;p16">
              <a:extLst>
                <a:ext uri="{FF2B5EF4-FFF2-40B4-BE49-F238E27FC236}">
                  <a16:creationId xmlns:a16="http://schemas.microsoft.com/office/drawing/2014/main" id="{3E90ECD8-552F-5322-F5B1-42F791015765}"/>
                </a:ext>
              </a:extLst>
            </p:cNvPr>
            <p:cNvSpPr/>
            <p:nvPr/>
          </p:nvSpPr>
          <p:spPr>
            <a:xfrm>
              <a:off x="4609128" y="7028769"/>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85" name="Google Shape;1591;p16">
              <a:extLst>
                <a:ext uri="{FF2B5EF4-FFF2-40B4-BE49-F238E27FC236}">
                  <a16:creationId xmlns:a16="http://schemas.microsoft.com/office/drawing/2014/main" id="{DD8FF49C-2573-5264-10E8-368FA3462F11}"/>
                </a:ext>
              </a:extLst>
            </p:cNvPr>
            <p:cNvSpPr/>
            <p:nvPr/>
          </p:nvSpPr>
          <p:spPr>
            <a:xfrm>
              <a:off x="4750359" y="7028769"/>
              <a:ext cx="119838" cy="102586"/>
            </a:xfrm>
            <a:custGeom>
              <a:avLst/>
              <a:gdLst/>
              <a:ahLst/>
              <a:cxnLst/>
              <a:rect l="l" t="t" r="r" b="b"/>
              <a:pathLst>
                <a:path w="3098" h="2652"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86" name="Google Shape;1592;p16">
              <a:extLst>
                <a:ext uri="{FF2B5EF4-FFF2-40B4-BE49-F238E27FC236}">
                  <a16:creationId xmlns:a16="http://schemas.microsoft.com/office/drawing/2014/main" id="{7F1739CA-2BC3-1E91-C2CE-5EBE09C8CA2C}"/>
                </a:ext>
              </a:extLst>
            </p:cNvPr>
            <p:cNvSpPr/>
            <p:nvPr/>
          </p:nvSpPr>
          <p:spPr>
            <a:xfrm>
              <a:off x="4891630" y="7028769"/>
              <a:ext cx="121579" cy="102586"/>
            </a:xfrm>
            <a:custGeom>
              <a:avLst/>
              <a:gdLst/>
              <a:ahLst/>
              <a:cxnLst/>
              <a:rect l="l" t="t" r="r" b="b"/>
              <a:pathLst>
                <a:path w="3143" h="2652" extrusionOk="0">
                  <a:moveTo>
                    <a:pt x="1803" y="0"/>
                  </a:moveTo>
                  <a:cubicBezTo>
                    <a:pt x="601" y="0"/>
                    <a:pt x="0" y="1433"/>
                    <a:pt x="878" y="2265"/>
                  </a:cubicBezTo>
                  <a:cubicBezTo>
                    <a:pt x="1146" y="2533"/>
                    <a:pt x="1476" y="2652"/>
                    <a:pt x="1801" y="2652"/>
                  </a:cubicBezTo>
                  <a:cubicBezTo>
                    <a:pt x="2484" y="2652"/>
                    <a:pt x="3143" y="2124"/>
                    <a:pt x="3143" y="1340"/>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87" name="Google Shape;1593;p16">
              <a:extLst>
                <a:ext uri="{FF2B5EF4-FFF2-40B4-BE49-F238E27FC236}">
                  <a16:creationId xmlns:a16="http://schemas.microsoft.com/office/drawing/2014/main" id="{B0C40480-1F59-9FFD-ADE2-291A58F51995}"/>
                </a:ext>
              </a:extLst>
            </p:cNvPr>
            <p:cNvSpPr/>
            <p:nvPr/>
          </p:nvSpPr>
          <p:spPr>
            <a:xfrm>
              <a:off x="5034641" y="7028769"/>
              <a:ext cx="119800" cy="102586"/>
            </a:xfrm>
            <a:custGeom>
              <a:avLst/>
              <a:gdLst/>
              <a:ahLst/>
              <a:cxnLst/>
              <a:rect l="l" t="t" r="r" b="b"/>
              <a:pathLst>
                <a:path w="3097" h="2652"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88" name="Google Shape;1594;p16">
              <a:extLst>
                <a:ext uri="{FF2B5EF4-FFF2-40B4-BE49-F238E27FC236}">
                  <a16:creationId xmlns:a16="http://schemas.microsoft.com/office/drawing/2014/main" id="{516A4C5E-B855-4EFC-4D94-AB3F4D6AA49B}"/>
                </a:ext>
              </a:extLst>
            </p:cNvPr>
            <p:cNvSpPr/>
            <p:nvPr/>
          </p:nvSpPr>
          <p:spPr>
            <a:xfrm>
              <a:off x="5175873" y="7028769"/>
              <a:ext cx="119838" cy="102586"/>
            </a:xfrm>
            <a:custGeom>
              <a:avLst/>
              <a:gdLst/>
              <a:ahLst/>
              <a:cxnLst/>
              <a:rect l="l" t="t" r="r" b="b"/>
              <a:pathLst>
                <a:path w="3098" h="2652"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89" name="Google Shape;1595;p16">
              <a:extLst>
                <a:ext uri="{FF2B5EF4-FFF2-40B4-BE49-F238E27FC236}">
                  <a16:creationId xmlns:a16="http://schemas.microsoft.com/office/drawing/2014/main" id="{3D2F2E82-EC17-8F5C-884E-E1C59CAE3B15}"/>
                </a:ext>
              </a:extLst>
            </p:cNvPr>
            <p:cNvSpPr/>
            <p:nvPr/>
          </p:nvSpPr>
          <p:spPr>
            <a:xfrm>
              <a:off x="5317105" y="7028769"/>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90" name="Google Shape;1596;p16">
              <a:extLst>
                <a:ext uri="{FF2B5EF4-FFF2-40B4-BE49-F238E27FC236}">
                  <a16:creationId xmlns:a16="http://schemas.microsoft.com/office/drawing/2014/main" id="{ABC6BD7F-60E6-B480-2ADD-2067CCD37AB8}"/>
                </a:ext>
              </a:extLst>
            </p:cNvPr>
            <p:cNvSpPr/>
            <p:nvPr/>
          </p:nvSpPr>
          <p:spPr>
            <a:xfrm>
              <a:off x="5460154" y="7028769"/>
              <a:ext cx="119800" cy="102586"/>
            </a:xfrm>
            <a:custGeom>
              <a:avLst/>
              <a:gdLst/>
              <a:ahLst/>
              <a:cxnLst/>
              <a:rect l="l" t="t" r="r" b="b"/>
              <a:pathLst>
                <a:path w="3097" h="2652" extrusionOk="0">
                  <a:moveTo>
                    <a:pt x="1756" y="0"/>
                  </a:moveTo>
                  <a:cubicBezTo>
                    <a:pt x="555" y="0"/>
                    <a:pt x="0" y="1433"/>
                    <a:pt x="832" y="2265"/>
                  </a:cubicBezTo>
                  <a:cubicBezTo>
                    <a:pt x="1100" y="2533"/>
                    <a:pt x="1430" y="2652"/>
                    <a:pt x="1755" y="2652"/>
                  </a:cubicBezTo>
                  <a:cubicBezTo>
                    <a:pt x="2438" y="2652"/>
                    <a:pt x="3097" y="2124"/>
                    <a:pt x="3097" y="1340"/>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91" name="Google Shape;1597;p16">
              <a:extLst>
                <a:ext uri="{FF2B5EF4-FFF2-40B4-BE49-F238E27FC236}">
                  <a16:creationId xmlns:a16="http://schemas.microsoft.com/office/drawing/2014/main" id="{743F6219-B263-3A78-E2FA-A049F95F96B5}"/>
                </a:ext>
              </a:extLst>
            </p:cNvPr>
            <p:cNvSpPr/>
            <p:nvPr/>
          </p:nvSpPr>
          <p:spPr>
            <a:xfrm>
              <a:off x="5601386" y="7028769"/>
              <a:ext cx="119800" cy="102586"/>
            </a:xfrm>
            <a:custGeom>
              <a:avLst/>
              <a:gdLst/>
              <a:ahLst/>
              <a:cxnLst/>
              <a:rect l="l" t="t" r="r" b="b"/>
              <a:pathLst>
                <a:path w="3097" h="2652"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92" name="Google Shape;1598;p16">
              <a:extLst>
                <a:ext uri="{FF2B5EF4-FFF2-40B4-BE49-F238E27FC236}">
                  <a16:creationId xmlns:a16="http://schemas.microsoft.com/office/drawing/2014/main" id="{D1922B64-5E56-D204-6C7C-1E731D950788}"/>
                </a:ext>
              </a:extLst>
            </p:cNvPr>
            <p:cNvSpPr/>
            <p:nvPr/>
          </p:nvSpPr>
          <p:spPr>
            <a:xfrm>
              <a:off x="5742618" y="7028769"/>
              <a:ext cx="119838" cy="102586"/>
            </a:xfrm>
            <a:custGeom>
              <a:avLst/>
              <a:gdLst/>
              <a:ahLst/>
              <a:cxnLst/>
              <a:rect l="l" t="t" r="r" b="b"/>
              <a:pathLst>
                <a:path w="3098" h="2652"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93" name="Google Shape;1599;p16">
              <a:extLst>
                <a:ext uri="{FF2B5EF4-FFF2-40B4-BE49-F238E27FC236}">
                  <a16:creationId xmlns:a16="http://schemas.microsoft.com/office/drawing/2014/main" id="{18BBD912-D649-B086-5D43-5A1420503C37}"/>
                </a:ext>
              </a:extLst>
            </p:cNvPr>
            <p:cNvSpPr/>
            <p:nvPr/>
          </p:nvSpPr>
          <p:spPr>
            <a:xfrm>
              <a:off x="5883850" y="7028769"/>
              <a:ext cx="119838" cy="102586"/>
            </a:xfrm>
            <a:custGeom>
              <a:avLst/>
              <a:gdLst/>
              <a:ahLst/>
              <a:cxnLst/>
              <a:rect l="l" t="t" r="r" b="b"/>
              <a:pathLst>
                <a:path w="3098" h="2652"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94" name="Google Shape;1600;p16">
              <a:extLst>
                <a:ext uri="{FF2B5EF4-FFF2-40B4-BE49-F238E27FC236}">
                  <a16:creationId xmlns:a16="http://schemas.microsoft.com/office/drawing/2014/main" id="{42500C5A-8ABF-F464-87A9-AFD5A5DE6120}"/>
                </a:ext>
              </a:extLst>
            </p:cNvPr>
            <p:cNvSpPr/>
            <p:nvPr/>
          </p:nvSpPr>
          <p:spPr>
            <a:xfrm>
              <a:off x="6025081" y="7028769"/>
              <a:ext cx="119838" cy="102586"/>
            </a:xfrm>
            <a:custGeom>
              <a:avLst/>
              <a:gdLst/>
              <a:ahLst/>
              <a:cxnLst/>
              <a:rect l="l" t="t" r="r" b="b"/>
              <a:pathLst>
                <a:path w="3098" h="2652"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95" name="Google Shape;1601;p16">
              <a:extLst>
                <a:ext uri="{FF2B5EF4-FFF2-40B4-BE49-F238E27FC236}">
                  <a16:creationId xmlns:a16="http://schemas.microsoft.com/office/drawing/2014/main" id="{2487E4D7-A8B7-855D-A58A-76F0E61CFCC3}"/>
                </a:ext>
              </a:extLst>
            </p:cNvPr>
            <p:cNvSpPr/>
            <p:nvPr/>
          </p:nvSpPr>
          <p:spPr>
            <a:xfrm>
              <a:off x="6168131" y="7028769"/>
              <a:ext cx="119800" cy="102586"/>
            </a:xfrm>
            <a:custGeom>
              <a:avLst/>
              <a:gdLst/>
              <a:ahLst/>
              <a:cxnLst/>
              <a:rect l="l" t="t" r="r" b="b"/>
              <a:pathLst>
                <a:path w="3097" h="2652" extrusionOk="0">
                  <a:moveTo>
                    <a:pt x="1757" y="0"/>
                  </a:moveTo>
                  <a:cubicBezTo>
                    <a:pt x="555" y="0"/>
                    <a:pt x="0" y="1433"/>
                    <a:pt x="832" y="2265"/>
                  </a:cubicBezTo>
                  <a:cubicBezTo>
                    <a:pt x="1100" y="2533"/>
                    <a:pt x="1430" y="2652"/>
                    <a:pt x="1755" y="2652"/>
                  </a:cubicBezTo>
                  <a:cubicBezTo>
                    <a:pt x="2438"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96" name="Google Shape;1602;p16">
              <a:extLst>
                <a:ext uri="{FF2B5EF4-FFF2-40B4-BE49-F238E27FC236}">
                  <a16:creationId xmlns:a16="http://schemas.microsoft.com/office/drawing/2014/main" id="{4D220B5C-150C-5470-0F50-C586AFB92DE4}"/>
                </a:ext>
              </a:extLst>
            </p:cNvPr>
            <p:cNvSpPr/>
            <p:nvPr/>
          </p:nvSpPr>
          <p:spPr>
            <a:xfrm>
              <a:off x="6309363" y="7028769"/>
              <a:ext cx="119838" cy="102586"/>
            </a:xfrm>
            <a:custGeom>
              <a:avLst/>
              <a:gdLst/>
              <a:ahLst/>
              <a:cxnLst/>
              <a:rect l="l" t="t" r="r" b="b"/>
              <a:pathLst>
                <a:path w="3098" h="2652"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97" name="Google Shape;1603;p16">
              <a:extLst>
                <a:ext uri="{FF2B5EF4-FFF2-40B4-BE49-F238E27FC236}">
                  <a16:creationId xmlns:a16="http://schemas.microsoft.com/office/drawing/2014/main" id="{A4E0BB53-7B03-C7D9-015D-93F2FADEFEC9}"/>
                </a:ext>
              </a:extLst>
            </p:cNvPr>
            <p:cNvSpPr/>
            <p:nvPr/>
          </p:nvSpPr>
          <p:spPr>
            <a:xfrm>
              <a:off x="6450595" y="7028769"/>
              <a:ext cx="119838" cy="102586"/>
            </a:xfrm>
            <a:custGeom>
              <a:avLst/>
              <a:gdLst/>
              <a:ahLst/>
              <a:cxnLst/>
              <a:rect l="l" t="t" r="r" b="b"/>
              <a:pathLst>
                <a:path w="3098" h="2652"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98" name="Google Shape;1604;p16">
              <a:extLst>
                <a:ext uri="{FF2B5EF4-FFF2-40B4-BE49-F238E27FC236}">
                  <a16:creationId xmlns:a16="http://schemas.microsoft.com/office/drawing/2014/main" id="{70DEC660-BE84-F565-60F5-160F8C9790F3}"/>
                </a:ext>
              </a:extLst>
            </p:cNvPr>
            <p:cNvSpPr/>
            <p:nvPr/>
          </p:nvSpPr>
          <p:spPr>
            <a:xfrm>
              <a:off x="7442853" y="7028769"/>
              <a:ext cx="119800" cy="102586"/>
            </a:xfrm>
            <a:custGeom>
              <a:avLst/>
              <a:gdLst/>
              <a:ahLst/>
              <a:cxnLst/>
              <a:rect l="l" t="t" r="r" b="b"/>
              <a:pathLst>
                <a:path w="3097" h="2652" extrusionOk="0">
                  <a:moveTo>
                    <a:pt x="1757" y="0"/>
                  </a:moveTo>
                  <a:cubicBezTo>
                    <a:pt x="555" y="0"/>
                    <a:pt x="0" y="1433"/>
                    <a:pt x="832" y="2265"/>
                  </a:cubicBezTo>
                  <a:cubicBezTo>
                    <a:pt x="1100" y="2533"/>
                    <a:pt x="1431" y="2652"/>
                    <a:pt x="1755" y="2652"/>
                  </a:cubicBezTo>
                  <a:cubicBezTo>
                    <a:pt x="2438"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499" name="Google Shape;1605;p16">
              <a:extLst>
                <a:ext uri="{FF2B5EF4-FFF2-40B4-BE49-F238E27FC236}">
                  <a16:creationId xmlns:a16="http://schemas.microsoft.com/office/drawing/2014/main" id="{D5CA04BC-C6B6-ED6F-98DC-E98C06030002}"/>
                </a:ext>
              </a:extLst>
            </p:cNvPr>
            <p:cNvSpPr/>
            <p:nvPr/>
          </p:nvSpPr>
          <p:spPr>
            <a:xfrm>
              <a:off x="7584085" y="7028769"/>
              <a:ext cx="119838" cy="102586"/>
            </a:xfrm>
            <a:custGeom>
              <a:avLst/>
              <a:gdLst/>
              <a:ahLst/>
              <a:cxnLst/>
              <a:rect l="l" t="t" r="r" b="b"/>
              <a:pathLst>
                <a:path w="3098" h="2652"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00" name="Google Shape;1606;p16">
              <a:extLst>
                <a:ext uri="{FF2B5EF4-FFF2-40B4-BE49-F238E27FC236}">
                  <a16:creationId xmlns:a16="http://schemas.microsoft.com/office/drawing/2014/main" id="{89732D97-F5E2-9675-5977-F46662F697E4}"/>
                </a:ext>
              </a:extLst>
            </p:cNvPr>
            <p:cNvSpPr/>
            <p:nvPr/>
          </p:nvSpPr>
          <p:spPr>
            <a:xfrm>
              <a:off x="7725317" y="7028769"/>
              <a:ext cx="119838" cy="102586"/>
            </a:xfrm>
            <a:custGeom>
              <a:avLst/>
              <a:gdLst/>
              <a:ahLst/>
              <a:cxnLst/>
              <a:rect l="l" t="t" r="r" b="b"/>
              <a:pathLst>
                <a:path w="3098" h="2652" extrusionOk="0">
                  <a:moveTo>
                    <a:pt x="1803" y="0"/>
                  </a:moveTo>
                  <a:cubicBezTo>
                    <a:pt x="601"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01" name="Google Shape;1607;p16">
              <a:extLst>
                <a:ext uri="{FF2B5EF4-FFF2-40B4-BE49-F238E27FC236}">
                  <a16:creationId xmlns:a16="http://schemas.microsoft.com/office/drawing/2014/main" id="{A41894DE-E8E4-C1C0-AAA5-0B2712C05CF1}"/>
                </a:ext>
              </a:extLst>
            </p:cNvPr>
            <p:cNvSpPr/>
            <p:nvPr/>
          </p:nvSpPr>
          <p:spPr>
            <a:xfrm>
              <a:off x="4467896" y="7170001"/>
              <a:ext cx="119838" cy="102625"/>
            </a:xfrm>
            <a:custGeom>
              <a:avLst/>
              <a:gdLst/>
              <a:ahLst/>
              <a:cxnLst/>
              <a:rect l="l" t="t" r="r" b="b"/>
              <a:pathLst>
                <a:path w="3098" h="2653" extrusionOk="0">
                  <a:moveTo>
                    <a:pt x="1757" y="0"/>
                  </a:moveTo>
                  <a:cubicBezTo>
                    <a:pt x="555"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02" name="Google Shape;1608;p16">
              <a:extLst>
                <a:ext uri="{FF2B5EF4-FFF2-40B4-BE49-F238E27FC236}">
                  <a16:creationId xmlns:a16="http://schemas.microsoft.com/office/drawing/2014/main" id="{F194BE5F-4E38-BDDB-4AEA-B03CD3A76233}"/>
                </a:ext>
              </a:extLst>
            </p:cNvPr>
            <p:cNvSpPr/>
            <p:nvPr/>
          </p:nvSpPr>
          <p:spPr>
            <a:xfrm>
              <a:off x="4609128" y="7170001"/>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03" name="Google Shape;1609;p16">
              <a:extLst>
                <a:ext uri="{FF2B5EF4-FFF2-40B4-BE49-F238E27FC236}">
                  <a16:creationId xmlns:a16="http://schemas.microsoft.com/office/drawing/2014/main" id="{F370F551-9AC9-4F38-FF43-6F7CE563D2C8}"/>
                </a:ext>
              </a:extLst>
            </p:cNvPr>
            <p:cNvSpPr/>
            <p:nvPr/>
          </p:nvSpPr>
          <p:spPr>
            <a:xfrm>
              <a:off x="4750359" y="7170001"/>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04" name="Google Shape;1610;p16">
              <a:extLst>
                <a:ext uri="{FF2B5EF4-FFF2-40B4-BE49-F238E27FC236}">
                  <a16:creationId xmlns:a16="http://schemas.microsoft.com/office/drawing/2014/main" id="{295D5EAC-2AA6-FA00-8272-BD06D3BFC4FF}"/>
                </a:ext>
              </a:extLst>
            </p:cNvPr>
            <p:cNvSpPr/>
            <p:nvPr/>
          </p:nvSpPr>
          <p:spPr>
            <a:xfrm>
              <a:off x="4891630" y="7170001"/>
              <a:ext cx="121579" cy="102625"/>
            </a:xfrm>
            <a:custGeom>
              <a:avLst/>
              <a:gdLst/>
              <a:ahLst/>
              <a:cxnLst/>
              <a:rect l="l" t="t" r="r" b="b"/>
              <a:pathLst>
                <a:path w="3143" h="2653" extrusionOk="0">
                  <a:moveTo>
                    <a:pt x="1803" y="0"/>
                  </a:moveTo>
                  <a:cubicBezTo>
                    <a:pt x="601" y="0"/>
                    <a:pt x="0" y="1433"/>
                    <a:pt x="878" y="2265"/>
                  </a:cubicBezTo>
                  <a:cubicBezTo>
                    <a:pt x="1146" y="2533"/>
                    <a:pt x="1476" y="2652"/>
                    <a:pt x="1801" y="2652"/>
                  </a:cubicBezTo>
                  <a:cubicBezTo>
                    <a:pt x="2484" y="2652"/>
                    <a:pt x="3143" y="2124"/>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05" name="Google Shape;1611;p16">
              <a:extLst>
                <a:ext uri="{FF2B5EF4-FFF2-40B4-BE49-F238E27FC236}">
                  <a16:creationId xmlns:a16="http://schemas.microsoft.com/office/drawing/2014/main" id="{1B2CD3B3-1624-B0A0-B2AD-94738D4EDF92}"/>
                </a:ext>
              </a:extLst>
            </p:cNvPr>
            <p:cNvSpPr/>
            <p:nvPr/>
          </p:nvSpPr>
          <p:spPr>
            <a:xfrm>
              <a:off x="5034641" y="7170001"/>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06" name="Google Shape;1612;p16">
              <a:extLst>
                <a:ext uri="{FF2B5EF4-FFF2-40B4-BE49-F238E27FC236}">
                  <a16:creationId xmlns:a16="http://schemas.microsoft.com/office/drawing/2014/main" id="{1FD96051-01E0-154D-8E97-4DAF328E1B90}"/>
                </a:ext>
              </a:extLst>
            </p:cNvPr>
            <p:cNvSpPr/>
            <p:nvPr/>
          </p:nvSpPr>
          <p:spPr>
            <a:xfrm>
              <a:off x="5175873" y="7170001"/>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07" name="Google Shape;1613;p16">
              <a:extLst>
                <a:ext uri="{FF2B5EF4-FFF2-40B4-BE49-F238E27FC236}">
                  <a16:creationId xmlns:a16="http://schemas.microsoft.com/office/drawing/2014/main" id="{523486CF-A4F3-1D0D-09B2-2455D2EF58D8}"/>
                </a:ext>
              </a:extLst>
            </p:cNvPr>
            <p:cNvSpPr/>
            <p:nvPr/>
          </p:nvSpPr>
          <p:spPr>
            <a:xfrm>
              <a:off x="5317105" y="7170001"/>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08" name="Google Shape;1614;p16">
              <a:extLst>
                <a:ext uri="{FF2B5EF4-FFF2-40B4-BE49-F238E27FC236}">
                  <a16:creationId xmlns:a16="http://schemas.microsoft.com/office/drawing/2014/main" id="{D87E64EC-5286-3988-27A2-3B8366294B21}"/>
                </a:ext>
              </a:extLst>
            </p:cNvPr>
            <p:cNvSpPr/>
            <p:nvPr/>
          </p:nvSpPr>
          <p:spPr>
            <a:xfrm>
              <a:off x="5460154" y="7170001"/>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09" name="Google Shape;1615;p16">
              <a:extLst>
                <a:ext uri="{FF2B5EF4-FFF2-40B4-BE49-F238E27FC236}">
                  <a16:creationId xmlns:a16="http://schemas.microsoft.com/office/drawing/2014/main" id="{663CD2F8-688D-9818-1FD9-9DE2022F83BA}"/>
                </a:ext>
              </a:extLst>
            </p:cNvPr>
            <p:cNvSpPr/>
            <p:nvPr/>
          </p:nvSpPr>
          <p:spPr>
            <a:xfrm>
              <a:off x="5601386" y="7170001"/>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10" name="Google Shape;1616;p16">
              <a:extLst>
                <a:ext uri="{FF2B5EF4-FFF2-40B4-BE49-F238E27FC236}">
                  <a16:creationId xmlns:a16="http://schemas.microsoft.com/office/drawing/2014/main" id="{C6719600-B01D-70BB-3EF4-780EABF713A0}"/>
                </a:ext>
              </a:extLst>
            </p:cNvPr>
            <p:cNvSpPr/>
            <p:nvPr/>
          </p:nvSpPr>
          <p:spPr>
            <a:xfrm>
              <a:off x="5742618" y="7170001"/>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11" name="Google Shape;1617;p16">
              <a:extLst>
                <a:ext uri="{FF2B5EF4-FFF2-40B4-BE49-F238E27FC236}">
                  <a16:creationId xmlns:a16="http://schemas.microsoft.com/office/drawing/2014/main" id="{18222622-35D0-ACFE-C899-A96CA9C95276}"/>
                </a:ext>
              </a:extLst>
            </p:cNvPr>
            <p:cNvSpPr/>
            <p:nvPr/>
          </p:nvSpPr>
          <p:spPr>
            <a:xfrm>
              <a:off x="5883850" y="7170001"/>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12" name="Google Shape;1618;p16">
              <a:extLst>
                <a:ext uri="{FF2B5EF4-FFF2-40B4-BE49-F238E27FC236}">
                  <a16:creationId xmlns:a16="http://schemas.microsoft.com/office/drawing/2014/main" id="{308D0965-AFF7-1348-E4F9-AA41BFF364AC}"/>
                </a:ext>
              </a:extLst>
            </p:cNvPr>
            <p:cNvSpPr/>
            <p:nvPr/>
          </p:nvSpPr>
          <p:spPr>
            <a:xfrm>
              <a:off x="6025081" y="7170001"/>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13" name="Google Shape;1619;p16">
              <a:extLst>
                <a:ext uri="{FF2B5EF4-FFF2-40B4-BE49-F238E27FC236}">
                  <a16:creationId xmlns:a16="http://schemas.microsoft.com/office/drawing/2014/main" id="{CD26EDA8-2A7B-3137-7BBC-0E860197AE18}"/>
                </a:ext>
              </a:extLst>
            </p:cNvPr>
            <p:cNvSpPr/>
            <p:nvPr/>
          </p:nvSpPr>
          <p:spPr>
            <a:xfrm>
              <a:off x="6168131" y="7170001"/>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14" name="Google Shape;1620;p16">
              <a:extLst>
                <a:ext uri="{FF2B5EF4-FFF2-40B4-BE49-F238E27FC236}">
                  <a16:creationId xmlns:a16="http://schemas.microsoft.com/office/drawing/2014/main" id="{93B565EC-09EE-FA34-7DC9-599AE48E0690}"/>
                </a:ext>
              </a:extLst>
            </p:cNvPr>
            <p:cNvSpPr/>
            <p:nvPr/>
          </p:nvSpPr>
          <p:spPr>
            <a:xfrm>
              <a:off x="6309363" y="7170001"/>
              <a:ext cx="119838" cy="102625"/>
            </a:xfrm>
            <a:custGeom>
              <a:avLst/>
              <a:gdLst/>
              <a:ahLst/>
              <a:cxnLst/>
              <a:rect l="l" t="t" r="r" b="b"/>
              <a:pathLst>
                <a:path w="3098"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15" name="Google Shape;1621;p16">
              <a:extLst>
                <a:ext uri="{FF2B5EF4-FFF2-40B4-BE49-F238E27FC236}">
                  <a16:creationId xmlns:a16="http://schemas.microsoft.com/office/drawing/2014/main" id="{61657216-AD3A-49F7-D424-13F623939FA5}"/>
                </a:ext>
              </a:extLst>
            </p:cNvPr>
            <p:cNvSpPr/>
            <p:nvPr/>
          </p:nvSpPr>
          <p:spPr>
            <a:xfrm>
              <a:off x="7442853" y="7170001"/>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8"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16" name="Google Shape;1622;p16">
              <a:extLst>
                <a:ext uri="{FF2B5EF4-FFF2-40B4-BE49-F238E27FC236}">
                  <a16:creationId xmlns:a16="http://schemas.microsoft.com/office/drawing/2014/main" id="{ECD2F3EE-0875-5F89-C321-1A6B47F145DB}"/>
                </a:ext>
              </a:extLst>
            </p:cNvPr>
            <p:cNvSpPr/>
            <p:nvPr/>
          </p:nvSpPr>
          <p:spPr>
            <a:xfrm>
              <a:off x="7584085" y="7170001"/>
              <a:ext cx="119838" cy="102625"/>
            </a:xfrm>
            <a:custGeom>
              <a:avLst/>
              <a:gdLst/>
              <a:ahLst/>
              <a:cxnLst/>
              <a:rect l="l" t="t" r="r" b="b"/>
              <a:pathLst>
                <a:path w="3098"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17" name="Google Shape;1623;p16">
              <a:extLst>
                <a:ext uri="{FF2B5EF4-FFF2-40B4-BE49-F238E27FC236}">
                  <a16:creationId xmlns:a16="http://schemas.microsoft.com/office/drawing/2014/main" id="{B523513C-D908-AE38-23C5-D0D33328FC16}"/>
                </a:ext>
              </a:extLst>
            </p:cNvPr>
            <p:cNvSpPr/>
            <p:nvPr/>
          </p:nvSpPr>
          <p:spPr>
            <a:xfrm>
              <a:off x="4467896" y="7311233"/>
              <a:ext cx="119838" cy="102625"/>
            </a:xfrm>
            <a:custGeom>
              <a:avLst/>
              <a:gdLst/>
              <a:ahLst/>
              <a:cxnLst/>
              <a:rect l="l" t="t" r="r" b="b"/>
              <a:pathLst>
                <a:path w="3098" h="2653" extrusionOk="0">
                  <a:moveTo>
                    <a:pt x="1757" y="0"/>
                  </a:moveTo>
                  <a:cubicBezTo>
                    <a:pt x="555" y="0"/>
                    <a:pt x="1" y="1433"/>
                    <a:pt x="832" y="2265"/>
                  </a:cubicBezTo>
                  <a:cubicBezTo>
                    <a:pt x="1100" y="2533"/>
                    <a:pt x="1426" y="2652"/>
                    <a:pt x="1746" y="2652"/>
                  </a:cubicBezTo>
                  <a:cubicBezTo>
                    <a:pt x="2419" y="2652"/>
                    <a:pt x="3066"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18" name="Google Shape;1624;p16">
              <a:extLst>
                <a:ext uri="{FF2B5EF4-FFF2-40B4-BE49-F238E27FC236}">
                  <a16:creationId xmlns:a16="http://schemas.microsoft.com/office/drawing/2014/main" id="{92EF2F7D-9177-73C1-56F1-A6C2F31AD6B3}"/>
                </a:ext>
              </a:extLst>
            </p:cNvPr>
            <p:cNvSpPr/>
            <p:nvPr/>
          </p:nvSpPr>
          <p:spPr>
            <a:xfrm>
              <a:off x="4609128" y="7311233"/>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19" name="Google Shape;1625;p16">
              <a:extLst>
                <a:ext uri="{FF2B5EF4-FFF2-40B4-BE49-F238E27FC236}">
                  <a16:creationId xmlns:a16="http://schemas.microsoft.com/office/drawing/2014/main" id="{7B26C0DD-690D-CB5F-D320-18DAE86F8923}"/>
                </a:ext>
              </a:extLst>
            </p:cNvPr>
            <p:cNvSpPr/>
            <p:nvPr/>
          </p:nvSpPr>
          <p:spPr>
            <a:xfrm>
              <a:off x="4750359" y="7311233"/>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20" name="Google Shape;1626;p16">
              <a:extLst>
                <a:ext uri="{FF2B5EF4-FFF2-40B4-BE49-F238E27FC236}">
                  <a16:creationId xmlns:a16="http://schemas.microsoft.com/office/drawing/2014/main" id="{462EEB14-FA8F-9EB4-6947-28F340B244C1}"/>
                </a:ext>
              </a:extLst>
            </p:cNvPr>
            <p:cNvSpPr/>
            <p:nvPr/>
          </p:nvSpPr>
          <p:spPr>
            <a:xfrm>
              <a:off x="4891630" y="7311233"/>
              <a:ext cx="121579" cy="103011"/>
            </a:xfrm>
            <a:custGeom>
              <a:avLst/>
              <a:gdLst/>
              <a:ahLst/>
              <a:cxnLst/>
              <a:rect l="l" t="t" r="r" b="b"/>
              <a:pathLst>
                <a:path w="3143" h="2663" extrusionOk="0">
                  <a:moveTo>
                    <a:pt x="1803" y="0"/>
                  </a:moveTo>
                  <a:cubicBezTo>
                    <a:pt x="601" y="0"/>
                    <a:pt x="0" y="1433"/>
                    <a:pt x="878" y="2265"/>
                  </a:cubicBezTo>
                  <a:cubicBezTo>
                    <a:pt x="1152" y="2539"/>
                    <a:pt x="1490" y="2662"/>
                    <a:pt x="1821" y="2662"/>
                  </a:cubicBezTo>
                  <a:cubicBezTo>
                    <a:pt x="2497" y="2662"/>
                    <a:pt x="3143" y="2147"/>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21" name="Google Shape;1627;p16">
              <a:extLst>
                <a:ext uri="{FF2B5EF4-FFF2-40B4-BE49-F238E27FC236}">
                  <a16:creationId xmlns:a16="http://schemas.microsoft.com/office/drawing/2014/main" id="{C2BA4CDA-C825-876B-72E8-A06F87E457F0}"/>
                </a:ext>
              </a:extLst>
            </p:cNvPr>
            <p:cNvSpPr/>
            <p:nvPr/>
          </p:nvSpPr>
          <p:spPr>
            <a:xfrm>
              <a:off x="5034641" y="7311233"/>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22" name="Google Shape;1628;p16">
              <a:extLst>
                <a:ext uri="{FF2B5EF4-FFF2-40B4-BE49-F238E27FC236}">
                  <a16:creationId xmlns:a16="http://schemas.microsoft.com/office/drawing/2014/main" id="{3BF5B107-FF81-747C-CED8-CC022218439C}"/>
                </a:ext>
              </a:extLst>
            </p:cNvPr>
            <p:cNvSpPr/>
            <p:nvPr/>
          </p:nvSpPr>
          <p:spPr>
            <a:xfrm>
              <a:off x="5175873" y="7311233"/>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23" name="Google Shape;1629;p16">
              <a:extLst>
                <a:ext uri="{FF2B5EF4-FFF2-40B4-BE49-F238E27FC236}">
                  <a16:creationId xmlns:a16="http://schemas.microsoft.com/office/drawing/2014/main" id="{173282EE-38E0-C100-AD19-322E55DD6A55}"/>
                </a:ext>
              </a:extLst>
            </p:cNvPr>
            <p:cNvSpPr/>
            <p:nvPr/>
          </p:nvSpPr>
          <p:spPr>
            <a:xfrm>
              <a:off x="5317105" y="7311233"/>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24" name="Google Shape;1630;p16">
              <a:extLst>
                <a:ext uri="{FF2B5EF4-FFF2-40B4-BE49-F238E27FC236}">
                  <a16:creationId xmlns:a16="http://schemas.microsoft.com/office/drawing/2014/main" id="{4B53CF39-E990-DF5F-215D-06E9E429CFF1}"/>
                </a:ext>
              </a:extLst>
            </p:cNvPr>
            <p:cNvSpPr/>
            <p:nvPr/>
          </p:nvSpPr>
          <p:spPr>
            <a:xfrm>
              <a:off x="5460154" y="7311233"/>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25" name="Google Shape;1631;p16">
              <a:extLst>
                <a:ext uri="{FF2B5EF4-FFF2-40B4-BE49-F238E27FC236}">
                  <a16:creationId xmlns:a16="http://schemas.microsoft.com/office/drawing/2014/main" id="{42A759F4-2765-0028-F84D-959F1909997D}"/>
                </a:ext>
              </a:extLst>
            </p:cNvPr>
            <p:cNvSpPr/>
            <p:nvPr/>
          </p:nvSpPr>
          <p:spPr>
            <a:xfrm>
              <a:off x="5601386" y="7311233"/>
              <a:ext cx="119800" cy="103011"/>
            </a:xfrm>
            <a:custGeom>
              <a:avLst/>
              <a:gdLst/>
              <a:ahLst/>
              <a:cxnLst/>
              <a:rect l="l" t="t" r="r" b="b"/>
              <a:pathLst>
                <a:path w="3097" h="2663" extrusionOk="0">
                  <a:moveTo>
                    <a:pt x="1757" y="0"/>
                  </a:moveTo>
                  <a:cubicBezTo>
                    <a:pt x="555" y="0"/>
                    <a:pt x="0" y="1433"/>
                    <a:pt x="832" y="2265"/>
                  </a:cubicBezTo>
                  <a:cubicBezTo>
                    <a:pt x="1106" y="2539"/>
                    <a:pt x="1444" y="2662"/>
                    <a:pt x="1776" y="2662"/>
                  </a:cubicBezTo>
                  <a:cubicBezTo>
                    <a:pt x="2452" y="2662"/>
                    <a:pt x="3097" y="2147"/>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26" name="Google Shape;1632;p16">
              <a:extLst>
                <a:ext uri="{FF2B5EF4-FFF2-40B4-BE49-F238E27FC236}">
                  <a16:creationId xmlns:a16="http://schemas.microsoft.com/office/drawing/2014/main" id="{0F8DC3BC-ACD6-E59A-1FDA-697826A28CEA}"/>
                </a:ext>
              </a:extLst>
            </p:cNvPr>
            <p:cNvSpPr/>
            <p:nvPr/>
          </p:nvSpPr>
          <p:spPr>
            <a:xfrm>
              <a:off x="5742618" y="7311233"/>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27" name="Google Shape;1633;p16">
              <a:extLst>
                <a:ext uri="{FF2B5EF4-FFF2-40B4-BE49-F238E27FC236}">
                  <a16:creationId xmlns:a16="http://schemas.microsoft.com/office/drawing/2014/main" id="{DAC22FDB-E307-DF34-BE2B-3D5D3179F146}"/>
                </a:ext>
              </a:extLst>
            </p:cNvPr>
            <p:cNvSpPr/>
            <p:nvPr/>
          </p:nvSpPr>
          <p:spPr>
            <a:xfrm>
              <a:off x="5883850" y="7311233"/>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28" name="Google Shape;1634;p16">
              <a:extLst>
                <a:ext uri="{FF2B5EF4-FFF2-40B4-BE49-F238E27FC236}">
                  <a16:creationId xmlns:a16="http://schemas.microsoft.com/office/drawing/2014/main" id="{A6B8A4B0-36E4-7C53-B42A-7A41F73C6A48}"/>
                </a:ext>
              </a:extLst>
            </p:cNvPr>
            <p:cNvSpPr/>
            <p:nvPr/>
          </p:nvSpPr>
          <p:spPr>
            <a:xfrm>
              <a:off x="6025081" y="7311233"/>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29" name="Google Shape;1635;p16">
              <a:extLst>
                <a:ext uri="{FF2B5EF4-FFF2-40B4-BE49-F238E27FC236}">
                  <a16:creationId xmlns:a16="http://schemas.microsoft.com/office/drawing/2014/main" id="{CCCE67EC-F52F-079B-3A02-34CBD3DEF2E3}"/>
                </a:ext>
              </a:extLst>
            </p:cNvPr>
            <p:cNvSpPr/>
            <p:nvPr/>
          </p:nvSpPr>
          <p:spPr>
            <a:xfrm>
              <a:off x="6168131" y="7311233"/>
              <a:ext cx="119800" cy="102625"/>
            </a:xfrm>
            <a:custGeom>
              <a:avLst/>
              <a:gdLst/>
              <a:ahLst/>
              <a:cxnLst/>
              <a:rect l="l" t="t" r="r" b="b"/>
              <a:pathLst>
                <a:path w="3097" h="2653" extrusionOk="0">
                  <a:moveTo>
                    <a:pt x="1757" y="0"/>
                  </a:moveTo>
                  <a:cubicBezTo>
                    <a:pt x="555" y="0"/>
                    <a:pt x="0" y="1433"/>
                    <a:pt x="832" y="2265"/>
                  </a:cubicBezTo>
                  <a:cubicBezTo>
                    <a:pt x="1100" y="2533"/>
                    <a:pt x="1430" y="2652"/>
                    <a:pt x="1755" y="2652"/>
                  </a:cubicBezTo>
                  <a:cubicBezTo>
                    <a:pt x="2438"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30" name="Google Shape;1636;p16">
              <a:extLst>
                <a:ext uri="{FF2B5EF4-FFF2-40B4-BE49-F238E27FC236}">
                  <a16:creationId xmlns:a16="http://schemas.microsoft.com/office/drawing/2014/main" id="{0672024F-148C-C5CE-E3C4-B4C4F52923F0}"/>
                </a:ext>
              </a:extLst>
            </p:cNvPr>
            <p:cNvSpPr/>
            <p:nvPr/>
          </p:nvSpPr>
          <p:spPr>
            <a:xfrm>
              <a:off x="4467896" y="7452464"/>
              <a:ext cx="119838" cy="103011"/>
            </a:xfrm>
            <a:custGeom>
              <a:avLst/>
              <a:gdLst/>
              <a:ahLst/>
              <a:cxnLst/>
              <a:rect l="l" t="t" r="r" b="b"/>
              <a:pathLst>
                <a:path w="3098" h="2663" extrusionOk="0">
                  <a:moveTo>
                    <a:pt x="1757" y="1"/>
                  </a:moveTo>
                  <a:cubicBezTo>
                    <a:pt x="555" y="1"/>
                    <a:pt x="1" y="1433"/>
                    <a:pt x="832" y="2265"/>
                  </a:cubicBezTo>
                  <a:cubicBezTo>
                    <a:pt x="1106" y="2539"/>
                    <a:pt x="1445" y="2662"/>
                    <a:pt x="1776" y="2662"/>
                  </a:cubicBezTo>
                  <a:cubicBezTo>
                    <a:pt x="2452" y="2662"/>
                    <a:pt x="3097" y="2147"/>
                    <a:pt x="3097" y="1341"/>
                  </a:cubicBezTo>
                  <a:cubicBezTo>
                    <a:pt x="3097" y="601"/>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31" name="Google Shape;1637;p16">
              <a:extLst>
                <a:ext uri="{FF2B5EF4-FFF2-40B4-BE49-F238E27FC236}">
                  <a16:creationId xmlns:a16="http://schemas.microsoft.com/office/drawing/2014/main" id="{AB6AE4AD-A416-3958-6A45-96D0429E116D}"/>
                </a:ext>
              </a:extLst>
            </p:cNvPr>
            <p:cNvSpPr/>
            <p:nvPr/>
          </p:nvSpPr>
          <p:spPr>
            <a:xfrm>
              <a:off x="4609128" y="7452464"/>
              <a:ext cx="119838" cy="103011"/>
            </a:xfrm>
            <a:custGeom>
              <a:avLst/>
              <a:gdLst/>
              <a:ahLst/>
              <a:cxnLst/>
              <a:rect l="l" t="t" r="r" b="b"/>
              <a:pathLst>
                <a:path w="3098" h="2663" extrusionOk="0">
                  <a:moveTo>
                    <a:pt x="1803" y="1"/>
                  </a:moveTo>
                  <a:cubicBezTo>
                    <a:pt x="602" y="1"/>
                    <a:pt x="1" y="1433"/>
                    <a:pt x="833" y="2265"/>
                  </a:cubicBezTo>
                  <a:cubicBezTo>
                    <a:pt x="1106" y="2539"/>
                    <a:pt x="1445" y="2662"/>
                    <a:pt x="1776" y="2662"/>
                  </a:cubicBezTo>
                  <a:cubicBezTo>
                    <a:pt x="2452" y="2662"/>
                    <a:pt x="3097" y="2147"/>
                    <a:pt x="3097" y="1341"/>
                  </a:cubicBezTo>
                  <a:cubicBezTo>
                    <a:pt x="3097" y="601"/>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32" name="Google Shape;1638;p16">
              <a:extLst>
                <a:ext uri="{FF2B5EF4-FFF2-40B4-BE49-F238E27FC236}">
                  <a16:creationId xmlns:a16="http://schemas.microsoft.com/office/drawing/2014/main" id="{F868A309-38DA-0122-DA08-62258D8E5C1A}"/>
                </a:ext>
              </a:extLst>
            </p:cNvPr>
            <p:cNvSpPr/>
            <p:nvPr/>
          </p:nvSpPr>
          <p:spPr>
            <a:xfrm>
              <a:off x="4750359" y="7452464"/>
              <a:ext cx="119838" cy="103011"/>
            </a:xfrm>
            <a:custGeom>
              <a:avLst/>
              <a:gdLst/>
              <a:ahLst/>
              <a:cxnLst/>
              <a:rect l="l" t="t" r="r" b="b"/>
              <a:pathLst>
                <a:path w="3098" h="2663" extrusionOk="0">
                  <a:moveTo>
                    <a:pt x="1803" y="1"/>
                  </a:moveTo>
                  <a:cubicBezTo>
                    <a:pt x="602" y="1"/>
                    <a:pt x="1" y="1433"/>
                    <a:pt x="879" y="2265"/>
                  </a:cubicBezTo>
                  <a:cubicBezTo>
                    <a:pt x="1153" y="2539"/>
                    <a:pt x="1486" y="2662"/>
                    <a:pt x="1811" y="2662"/>
                  </a:cubicBezTo>
                  <a:cubicBezTo>
                    <a:pt x="2473" y="2662"/>
                    <a:pt x="3097" y="2147"/>
                    <a:pt x="3097" y="1341"/>
                  </a:cubicBezTo>
                  <a:cubicBezTo>
                    <a:pt x="3097" y="601"/>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33" name="Google Shape;1639;p16">
              <a:extLst>
                <a:ext uri="{FF2B5EF4-FFF2-40B4-BE49-F238E27FC236}">
                  <a16:creationId xmlns:a16="http://schemas.microsoft.com/office/drawing/2014/main" id="{44123019-F39D-EEF2-F09B-4A519DFAC5CC}"/>
                </a:ext>
              </a:extLst>
            </p:cNvPr>
            <p:cNvSpPr/>
            <p:nvPr/>
          </p:nvSpPr>
          <p:spPr>
            <a:xfrm>
              <a:off x="4891630" y="7452464"/>
              <a:ext cx="121579" cy="104365"/>
            </a:xfrm>
            <a:custGeom>
              <a:avLst/>
              <a:gdLst/>
              <a:ahLst/>
              <a:cxnLst/>
              <a:rect l="l" t="t" r="r" b="b"/>
              <a:pathLst>
                <a:path w="3143" h="2698" extrusionOk="0">
                  <a:moveTo>
                    <a:pt x="1803" y="1"/>
                  </a:moveTo>
                  <a:cubicBezTo>
                    <a:pt x="601" y="1"/>
                    <a:pt x="0" y="1433"/>
                    <a:pt x="878" y="2311"/>
                  </a:cubicBezTo>
                  <a:cubicBezTo>
                    <a:pt x="1144" y="2578"/>
                    <a:pt x="1472" y="2697"/>
                    <a:pt x="1795" y="2697"/>
                  </a:cubicBezTo>
                  <a:cubicBezTo>
                    <a:pt x="2480" y="2697"/>
                    <a:pt x="3143" y="2158"/>
                    <a:pt x="3143" y="1341"/>
                  </a:cubicBezTo>
                  <a:cubicBezTo>
                    <a:pt x="3143" y="601"/>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34" name="Google Shape;1640;p16">
              <a:extLst>
                <a:ext uri="{FF2B5EF4-FFF2-40B4-BE49-F238E27FC236}">
                  <a16:creationId xmlns:a16="http://schemas.microsoft.com/office/drawing/2014/main" id="{F879279B-1EA8-C085-4A73-F03570503EE6}"/>
                </a:ext>
              </a:extLst>
            </p:cNvPr>
            <p:cNvSpPr/>
            <p:nvPr/>
          </p:nvSpPr>
          <p:spPr>
            <a:xfrm>
              <a:off x="5034641" y="7452464"/>
              <a:ext cx="119800" cy="103011"/>
            </a:xfrm>
            <a:custGeom>
              <a:avLst/>
              <a:gdLst/>
              <a:ahLst/>
              <a:cxnLst/>
              <a:rect l="l" t="t" r="r" b="b"/>
              <a:pathLst>
                <a:path w="3097" h="2663" extrusionOk="0">
                  <a:moveTo>
                    <a:pt x="1757" y="1"/>
                  </a:moveTo>
                  <a:cubicBezTo>
                    <a:pt x="601" y="1"/>
                    <a:pt x="0" y="1433"/>
                    <a:pt x="832" y="2265"/>
                  </a:cubicBezTo>
                  <a:cubicBezTo>
                    <a:pt x="1106" y="2539"/>
                    <a:pt x="1444" y="2662"/>
                    <a:pt x="1776" y="2662"/>
                  </a:cubicBezTo>
                  <a:cubicBezTo>
                    <a:pt x="2452" y="2662"/>
                    <a:pt x="3097" y="2147"/>
                    <a:pt x="3097" y="1341"/>
                  </a:cubicBezTo>
                  <a:cubicBezTo>
                    <a:pt x="3097" y="601"/>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35" name="Google Shape;1641;p16">
              <a:extLst>
                <a:ext uri="{FF2B5EF4-FFF2-40B4-BE49-F238E27FC236}">
                  <a16:creationId xmlns:a16="http://schemas.microsoft.com/office/drawing/2014/main" id="{2A286D7C-A3DF-9CA8-4B94-4950A15911E0}"/>
                </a:ext>
              </a:extLst>
            </p:cNvPr>
            <p:cNvSpPr/>
            <p:nvPr/>
          </p:nvSpPr>
          <p:spPr>
            <a:xfrm>
              <a:off x="5175873" y="7452464"/>
              <a:ext cx="119838" cy="103011"/>
            </a:xfrm>
            <a:custGeom>
              <a:avLst/>
              <a:gdLst/>
              <a:ahLst/>
              <a:cxnLst/>
              <a:rect l="l" t="t" r="r" b="b"/>
              <a:pathLst>
                <a:path w="3098" h="2663" extrusionOk="0">
                  <a:moveTo>
                    <a:pt x="1757" y="1"/>
                  </a:moveTo>
                  <a:cubicBezTo>
                    <a:pt x="601" y="1"/>
                    <a:pt x="1" y="1433"/>
                    <a:pt x="833" y="2265"/>
                  </a:cubicBezTo>
                  <a:cubicBezTo>
                    <a:pt x="1106" y="2539"/>
                    <a:pt x="1445" y="2662"/>
                    <a:pt x="1776" y="2662"/>
                  </a:cubicBezTo>
                  <a:cubicBezTo>
                    <a:pt x="2452" y="2662"/>
                    <a:pt x="3097" y="2147"/>
                    <a:pt x="3097" y="1341"/>
                  </a:cubicBezTo>
                  <a:cubicBezTo>
                    <a:pt x="3097" y="601"/>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36" name="Google Shape;1642;p16">
              <a:extLst>
                <a:ext uri="{FF2B5EF4-FFF2-40B4-BE49-F238E27FC236}">
                  <a16:creationId xmlns:a16="http://schemas.microsoft.com/office/drawing/2014/main" id="{215F35E5-79D4-BF4E-4814-77D086D2E900}"/>
                </a:ext>
              </a:extLst>
            </p:cNvPr>
            <p:cNvSpPr/>
            <p:nvPr/>
          </p:nvSpPr>
          <p:spPr>
            <a:xfrm>
              <a:off x="5317105" y="7452464"/>
              <a:ext cx="119838" cy="103011"/>
            </a:xfrm>
            <a:custGeom>
              <a:avLst/>
              <a:gdLst/>
              <a:ahLst/>
              <a:cxnLst/>
              <a:rect l="l" t="t" r="r" b="b"/>
              <a:pathLst>
                <a:path w="3098" h="2663" extrusionOk="0">
                  <a:moveTo>
                    <a:pt x="1803" y="1"/>
                  </a:moveTo>
                  <a:cubicBezTo>
                    <a:pt x="602" y="1"/>
                    <a:pt x="1" y="1433"/>
                    <a:pt x="833" y="2265"/>
                  </a:cubicBezTo>
                  <a:cubicBezTo>
                    <a:pt x="1106" y="2539"/>
                    <a:pt x="1445" y="2662"/>
                    <a:pt x="1776" y="2662"/>
                  </a:cubicBezTo>
                  <a:cubicBezTo>
                    <a:pt x="2452" y="2662"/>
                    <a:pt x="3097" y="2147"/>
                    <a:pt x="3097" y="1341"/>
                  </a:cubicBezTo>
                  <a:cubicBezTo>
                    <a:pt x="3097" y="601"/>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37" name="Google Shape;1643;p16">
              <a:extLst>
                <a:ext uri="{FF2B5EF4-FFF2-40B4-BE49-F238E27FC236}">
                  <a16:creationId xmlns:a16="http://schemas.microsoft.com/office/drawing/2014/main" id="{BFFAD041-29AA-0951-73B8-E4645236830D}"/>
                </a:ext>
              </a:extLst>
            </p:cNvPr>
            <p:cNvSpPr/>
            <p:nvPr/>
          </p:nvSpPr>
          <p:spPr>
            <a:xfrm>
              <a:off x="5460154" y="7452464"/>
              <a:ext cx="119800" cy="103011"/>
            </a:xfrm>
            <a:custGeom>
              <a:avLst/>
              <a:gdLst/>
              <a:ahLst/>
              <a:cxnLst/>
              <a:rect l="l" t="t" r="r" b="b"/>
              <a:pathLst>
                <a:path w="3097" h="2663" extrusionOk="0">
                  <a:moveTo>
                    <a:pt x="1756" y="1"/>
                  </a:moveTo>
                  <a:cubicBezTo>
                    <a:pt x="555" y="1"/>
                    <a:pt x="0" y="1433"/>
                    <a:pt x="832" y="2265"/>
                  </a:cubicBezTo>
                  <a:cubicBezTo>
                    <a:pt x="1106" y="2539"/>
                    <a:pt x="1444" y="2662"/>
                    <a:pt x="1775" y="2662"/>
                  </a:cubicBezTo>
                  <a:cubicBezTo>
                    <a:pt x="2451" y="2662"/>
                    <a:pt x="3097" y="2147"/>
                    <a:pt x="3097" y="1341"/>
                  </a:cubicBezTo>
                  <a:cubicBezTo>
                    <a:pt x="3097" y="601"/>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38" name="Google Shape;1644;p16">
              <a:extLst>
                <a:ext uri="{FF2B5EF4-FFF2-40B4-BE49-F238E27FC236}">
                  <a16:creationId xmlns:a16="http://schemas.microsoft.com/office/drawing/2014/main" id="{7ED5994D-BA40-7281-580D-F4AD9AEED56E}"/>
                </a:ext>
              </a:extLst>
            </p:cNvPr>
            <p:cNvSpPr/>
            <p:nvPr/>
          </p:nvSpPr>
          <p:spPr>
            <a:xfrm>
              <a:off x="5601386" y="7452464"/>
              <a:ext cx="119800" cy="104365"/>
            </a:xfrm>
            <a:custGeom>
              <a:avLst/>
              <a:gdLst/>
              <a:ahLst/>
              <a:cxnLst/>
              <a:rect l="l" t="t" r="r" b="b"/>
              <a:pathLst>
                <a:path w="3097" h="2698" extrusionOk="0">
                  <a:moveTo>
                    <a:pt x="1757" y="1"/>
                  </a:moveTo>
                  <a:cubicBezTo>
                    <a:pt x="555" y="1"/>
                    <a:pt x="0" y="1433"/>
                    <a:pt x="832" y="2311"/>
                  </a:cubicBezTo>
                  <a:cubicBezTo>
                    <a:pt x="1099" y="2578"/>
                    <a:pt x="1426" y="2697"/>
                    <a:pt x="1749" y="2697"/>
                  </a:cubicBezTo>
                  <a:cubicBezTo>
                    <a:pt x="2435" y="2697"/>
                    <a:pt x="3097" y="2158"/>
                    <a:pt x="3097" y="1341"/>
                  </a:cubicBezTo>
                  <a:cubicBezTo>
                    <a:pt x="3097" y="601"/>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39" name="Google Shape;1645;p16">
              <a:extLst>
                <a:ext uri="{FF2B5EF4-FFF2-40B4-BE49-F238E27FC236}">
                  <a16:creationId xmlns:a16="http://schemas.microsoft.com/office/drawing/2014/main" id="{548D5DEF-5FDC-D866-F694-E778034ACF75}"/>
                </a:ext>
              </a:extLst>
            </p:cNvPr>
            <p:cNvSpPr/>
            <p:nvPr/>
          </p:nvSpPr>
          <p:spPr>
            <a:xfrm>
              <a:off x="5742618" y="7452464"/>
              <a:ext cx="119838" cy="103011"/>
            </a:xfrm>
            <a:custGeom>
              <a:avLst/>
              <a:gdLst/>
              <a:ahLst/>
              <a:cxnLst/>
              <a:rect l="l" t="t" r="r" b="b"/>
              <a:pathLst>
                <a:path w="3098" h="2663" extrusionOk="0">
                  <a:moveTo>
                    <a:pt x="1757" y="1"/>
                  </a:moveTo>
                  <a:cubicBezTo>
                    <a:pt x="601" y="1"/>
                    <a:pt x="1" y="1433"/>
                    <a:pt x="832" y="2265"/>
                  </a:cubicBezTo>
                  <a:cubicBezTo>
                    <a:pt x="1106" y="2539"/>
                    <a:pt x="1445" y="2662"/>
                    <a:pt x="1776" y="2662"/>
                  </a:cubicBezTo>
                  <a:cubicBezTo>
                    <a:pt x="2452" y="2662"/>
                    <a:pt x="3097" y="2147"/>
                    <a:pt x="3097" y="1341"/>
                  </a:cubicBezTo>
                  <a:cubicBezTo>
                    <a:pt x="3097" y="601"/>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40" name="Google Shape;1646;p16">
              <a:extLst>
                <a:ext uri="{FF2B5EF4-FFF2-40B4-BE49-F238E27FC236}">
                  <a16:creationId xmlns:a16="http://schemas.microsoft.com/office/drawing/2014/main" id="{AE67DDA7-50E9-C8BB-5C19-7E0FC8BBFCC6}"/>
                </a:ext>
              </a:extLst>
            </p:cNvPr>
            <p:cNvSpPr/>
            <p:nvPr/>
          </p:nvSpPr>
          <p:spPr>
            <a:xfrm>
              <a:off x="5883850" y="7452464"/>
              <a:ext cx="119838" cy="103011"/>
            </a:xfrm>
            <a:custGeom>
              <a:avLst/>
              <a:gdLst/>
              <a:ahLst/>
              <a:cxnLst/>
              <a:rect l="l" t="t" r="r" b="b"/>
              <a:pathLst>
                <a:path w="3098" h="2663" extrusionOk="0">
                  <a:moveTo>
                    <a:pt x="1803" y="1"/>
                  </a:moveTo>
                  <a:cubicBezTo>
                    <a:pt x="602" y="1"/>
                    <a:pt x="1" y="1433"/>
                    <a:pt x="833" y="2265"/>
                  </a:cubicBezTo>
                  <a:cubicBezTo>
                    <a:pt x="1106" y="2539"/>
                    <a:pt x="1445" y="2662"/>
                    <a:pt x="1776" y="2662"/>
                  </a:cubicBezTo>
                  <a:cubicBezTo>
                    <a:pt x="2452" y="2662"/>
                    <a:pt x="3097" y="2147"/>
                    <a:pt x="3097" y="1341"/>
                  </a:cubicBezTo>
                  <a:cubicBezTo>
                    <a:pt x="3097" y="601"/>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41" name="Google Shape;1647;p16">
              <a:extLst>
                <a:ext uri="{FF2B5EF4-FFF2-40B4-BE49-F238E27FC236}">
                  <a16:creationId xmlns:a16="http://schemas.microsoft.com/office/drawing/2014/main" id="{B9307932-17C5-66EF-0ADD-D4F93522D765}"/>
                </a:ext>
              </a:extLst>
            </p:cNvPr>
            <p:cNvSpPr/>
            <p:nvPr/>
          </p:nvSpPr>
          <p:spPr>
            <a:xfrm>
              <a:off x="6025081" y="7452464"/>
              <a:ext cx="119838" cy="103011"/>
            </a:xfrm>
            <a:custGeom>
              <a:avLst/>
              <a:gdLst/>
              <a:ahLst/>
              <a:cxnLst/>
              <a:rect l="l" t="t" r="r" b="b"/>
              <a:pathLst>
                <a:path w="3098" h="2663" extrusionOk="0">
                  <a:moveTo>
                    <a:pt x="1803" y="1"/>
                  </a:moveTo>
                  <a:cubicBezTo>
                    <a:pt x="602" y="1"/>
                    <a:pt x="1" y="1433"/>
                    <a:pt x="879" y="2265"/>
                  </a:cubicBezTo>
                  <a:cubicBezTo>
                    <a:pt x="1153" y="2539"/>
                    <a:pt x="1486" y="2662"/>
                    <a:pt x="1811" y="2662"/>
                  </a:cubicBezTo>
                  <a:cubicBezTo>
                    <a:pt x="2473" y="2662"/>
                    <a:pt x="3097" y="2147"/>
                    <a:pt x="3097" y="1341"/>
                  </a:cubicBezTo>
                  <a:cubicBezTo>
                    <a:pt x="3097" y="601"/>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42" name="Google Shape;1648;p16">
              <a:extLst>
                <a:ext uri="{FF2B5EF4-FFF2-40B4-BE49-F238E27FC236}">
                  <a16:creationId xmlns:a16="http://schemas.microsoft.com/office/drawing/2014/main" id="{C42CFD69-C24A-27ED-2687-59FEE8A65DD7}"/>
                </a:ext>
              </a:extLst>
            </p:cNvPr>
            <p:cNvSpPr/>
            <p:nvPr/>
          </p:nvSpPr>
          <p:spPr>
            <a:xfrm>
              <a:off x="6168131" y="7452464"/>
              <a:ext cx="119800" cy="103011"/>
            </a:xfrm>
            <a:custGeom>
              <a:avLst/>
              <a:gdLst/>
              <a:ahLst/>
              <a:cxnLst/>
              <a:rect l="l" t="t" r="r" b="b"/>
              <a:pathLst>
                <a:path w="3097" h="2663" extrusionOk="0">
                  <a:moveTo>
                    <a:pt x="1757" y="1"/>
                  </a:moveTo>
                  <a:cubicBezTo>
                    <a:pt x="555" y="1"/>
                    <a:pt x="0" y="1433"/>
                    <a:pt x="832" y="2265"/>
                  </a:cubicBezTo>
                  <a:cubicBezTo>
                    <a:pt x="1106" y="2539"/>
                    <a:pt x="1444" y="2662"/>
                    <a:pt x="1775" y="2662"/>
                  </a:cubicBezTo>
                  <a:cubicBezTo>
                    <a:pt x="2451" y="2662"/>
                    <a:pt x="3097" y="2147"/>
                    <a:pt x="3097" y="1341"/>
                  </a:cubicBezTo>
                  <a:cubicBezTo>
                    <a:pt x="3097" y="601"/>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43" name="Google Shape;1649;p16">
              <a:extLst>
                <a:ext uri="{FF2B5EF4-FFF2-40B4-BE49-F238E27FC236}">
                  <a16:creationId xmlns:a16="http://schemas.microsoft.com/office/drawing/2014/main" id="{0DE82A9B-0A45-E244-BBEE-40A4B9F64367}"/>
                </a:ext>
              </a:extLst>
            </p:cNvPr>
            <p:cNvSpPr/>
            <p:nvPr/>
          </p:nvSpPr>
          <p:spPr>
            <a:xfrm>
              <a:off x="4609128" y="7595476"/>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44" name="Google Shape;1650;p16">
              <a:extLst>
                <a:ext uri="{FF2B5EF4-FFF2-40B4-BE49-F238E27FC236}">
                  <a16:creationId xmlns:a16="http://schemas.microsoft.com/office/drawing/2014/main" id="{A48F14DD-8F4B-01A2-9EC8-96697582E8D3}"/>
                </a:ext>
              </a:extLst>
            </p:cNvPr>
            <p:cNvSpPr/>
            <p:nvPr/>
          </p:nvSpPr>
          <p:spPr>
            <a:xfrm>
              <a:off x="4750359" y="7595476"/>
              <a:ext cx="119838" cy="102586"/>
            </a:xfrm>
            <a:custGeom>
              <a:avLst/>
              <a:gdLst/>
              <a:ahLst/>
              <a:cxnLst/>
              <a:rect l="l" t="t" r="r" b="b"/>
              <a:pathLst>
                <a:path w="3098" h="2652" extrusionOk="0">
                  <a:moveTo>
                    <a:pt x="1803" y="1"/>
                  </a:moveTo>
                  <a:cubicBezTo>
                    <a:pt x="602" y="1"/>
                    <a:pt x="1" y="1434"/>
                    <a:pt x="879" y="2266"/>
                  </a:cubicBezTo>
                  <a:cubicBezTo>
                    <a:pt x="1145" y="2532"/>
                    <a:pt x="1468" y="2651"/>
                    <a:pt x="1785" y="2651"/>
                  </a:cubicBezTo>
                  <a:cubicBezTo>
                    <a:pt x="2456"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45" name="Google Shape;1651;p16">
              <a:extLst>
                <a:ext uri="{FF2B5EF4-FFF2-40B4-BE49-F238E27FC236}">
                  <a16:creationId xmlns:a16="http://schemas.microsoft.com/office/drawing/2014/main" id="{E0030BAD-24A9-FF84-49AB-940544DA3EAD}"/>
                </a:ext>
              </a:extLst>
            </p:cNvPr>
            <p:cNvSpPr/>
            <p:nvPr/>
          </p:nvSpPr>
          <p:spPr>
            <a:xfrm>
              <a:off x="4891630" y="7595476"/>
              <a:ext cx="121579" cy="102586"/>
            </a:xfrm>
            <a:custGeom>
              <a:avLst/>
              <a:gdLst/>
              <a:ahLst/>
              <a:cxnLst/>
              <a:rect l="l" t="t" r="r" b="b"/>
              <a:pathLst>
                <a:path w="3143" h="2652" extrusionOk="0">
                  <a:moveTo>
                    <a:pt x="1803" y="1"/>
                  </a:moveTo>
                  <a:cubicBezTo>
                    <a:pt x="601" y="1"/>
                    <a:pt x="0" y="1434"/>
                    <a:pt x="878" y="2266"/>
                  </a:cubicBezTo>
                  <a:cubicBezTo>
                    <a:pt x="1144" y="2532"/>
                    <a:pt x="1472" y="2651"/>
                    <a:pt x="1795" y="2651"/>
                  </a:cubicBezTo>
                  <a:cubicBezTo>
                    <a:pt x="2480" y="2651"/>
                    <a:pt x="3143" y="2112"/>
                    <a:pt x="3143" y="1295"/>
                  </a:cubicBezTo>
                  <a:cubicBezTo>
                    <a:pt x="3143" y="602"/>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46" name="Google Shape;1652;p16">
              <a:extLst>
                <a:ext uri="{FF2B5EF4-FFF2-40B4-BE49-F238E27FC236}">
                  <a16:creationId xmlns:a16="http://schemas.microsoft.com/office/drawing/2014/main" id="{BC61026B-6C12-154A-9363-84FDBFEEB0BD}"/>
                </a:ext>
              </a:extLst>
            </p:cNvPr>
            <p:cNvSpPr/>
            <p:nvPr/>
          </p:nvSpPr>
          <p:spPr>
            <a:xfrm>
              <a:off x="5034641" y="7595476"/>
              <a:ext cx="119800" cy="102586"/>
            </a:xfrm>
            <a:custGeom>
              <a:avLst/>
              <a:gdLst/>
              <a:ahLst/>
              <a:cxnLst/>
              <a:rect l="l" t="t" r="r" b="b"/>
              <a:pathLst>
                <a:path w="3097" h="2652" extrusionOk="0">
                  <a:moveTo>
                    <a:pt x="1757" y="1"/>
                  </a:moveTo>
                  <a:cubicBezTo>
                    <a:pt x="601"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47" name="Google Shape;1653;p16">
              <a:extLst>
                <a:ext uri="{FF2B5EF4-FFF2-40B4-BE49-F238E27FC236}">
                  <a16:creationId xmlns:a16="http://schemas.microsoft.com/office/drawing/2014/main" id="{001592AD-3F94-3EF6-9225-2C737811EF0E}"/>
                </a:ext>
              </a:extLst>
            </p:cNvPr>
            <p:cNvSpPr/>
            <p:nvPr/>
          </p:nvSpPr>
          <p:spPr>
            <a:xfrm>
              <a:off x="5175873" y="7595476"/>
              <a:ext cx="119838" cy="102586"/>
            </a:xfrm>
            <a:custGeom>
              <a:avLst/>
              <a:gdLst/>
              <a:ahLst/>
              <a:cxnLst/>
              <a:rect l="l" t="t" r="r" b="b"/>
              <a:pathLst>
                <a:path w="3098" h="2652" extrusionOk="0">
                  <a:moveTo>
                    <a:pt x="1757" y="1"/>
                  </a:moveTo>
                  <a:cubicBezTo>
                    <a:pt x="601" y="1"/>
                    <a:pt x="1" y="1434"/>
                    <a:pt x="833"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48" name="Google Shape;1654;p16">
              <a:extLst>
                <a:ext uri="{FF2B5EF4-FFF2-40B4-BE49-F238E27FC236}">
                  <a16:creationId xmlns:a16="http://schemas.microsoft.com/office/drawing/2014/main" id="{ED7BA19A-C58D-CD16-2FB3-8A8A0B022C07}"/>
                </a:ext>
              </a:extLst>
            </p:cNvPr>
            <p:cNvSpPr/>
            <p:nvPr/>
          </p:nvSpPr>
          <p:spPr>
            <a:xfrm>
              <a:off x="5317105" y="7595476"/>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49" name="Google Shape;1655;p16">
              <a:extLst>
                <a:ext uri="{FF2B5EF4-FFF2-40B4-BE49-F238E27FC236}">
                  <a16:creationId xmlns:a16="http://schemas.microsoft.com/office/drawing/2014/main" id="{FBF5D0F0-84C5-FE26-5D62-317FDE60C0E0}"/>
                </a:ext>
              </a:extLst>
            </p:cNvPr>
            <p:cNvSpPr/>
            <p:nvPr/>
          </p:nvSpPr>
          <p:spPr>
            <a:xfrm>
              <a:off x="5460154" y="7595476"/>
              <a:ext cx="119800" cy="102586"/>
            </a:xfrm>
            <a:custGeom>
              <a:avLst/>
              <a:gdLst/>
              <a:ahLst/>
              <a:cxnLst/>
              <a:rect l="l" t="t" r="r" b="b"/>
              <a:pathLst>
                <a:path w="3097" h="2652" extrusionOk="0">
                  <a:moveTo>
                    <a:pt x="1756" y="1"/>
                  </a:moveTo>
                  <a:cubicBezTo>
                    <a:pt x="555" y="1"/>
                    <a:pt x="0" y="1434"/>
                    <a:pt x="832" y="2266"/>
                  </a:cubicBezTo>
                  <a:cubicBezTo>
                    <a:pt x="1098" y="2532"/>
                    <a:pt x="1426" y="2651"/>
                    <a:pt x="1749" y="2651"/>
                  </a:cubicBezTo>
                  <a:cubicBezTo>
                    <a:pt x="2434" y="2651"/>
                    <a:pt x="3097" y="2112"/>
                    <a:pt x="3097" y="1295"/>
                  </a:cubicBezTo>
                  <a:cubicBezTo>
                    <a:pt x="3051" y="602"/>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50" name="Google Shape;1656;p16">
              <a:extLst>
                <a:ext uri="{FF2B5EF4-FFF2-40B4-BE49-F238E27FC236}">
                  <a16:creationId xmlns:a16="http://schemas.microsoft.com/office/drawing/2014/main" id="{5BF850E0-00B6-DA54-9E3A-4CE686C0A78F}"/>
                </a:ext>
              </a:extLst>
            </p:cNvPr>
            <p:cNvSpPr/>
            <p:nvPr/>
          </p:nvSpPr>
          <p:spPr>
            <a:xfrm>
              <a:off x="5601386" y="7595476"/>
              <a:ext cx="119800" cy="102586"/>
            </a:xfrm>
            <a:custGeom>
              <a:avLst/>
              <a:gdLst/>
              <a:ahLst/>
              <a:cxnLst/>
              <a:rect l="l" t="t" r="r" b="b"/>
              <a:pathLst>
                <a:path w="3097" h="2652" extrusionOk="0">
                  <a:moveTo>
                    <a:pt x="1757" y="1"/>
                  </a:moveTo>
                  <a:cubicBezTo>
                    <a:pt x="555" y="1"/>
                    <a:pt x="0" y="1434"/>
                    <a:pt x="832" y="2266"/>
                  </a:cubicBezTo>
                  <a:cubicBezTo>
                    <a:pt x="1099" y="2532"/>
                    <a:pt x="1426"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51" name="Google Shape;1657;p16">
              <a:extLst>
                <a:ext uri="{FF2B5EF4-FFF2-40B4-BE49-F238E27FC236}">
                  <a16:creationId xmlns:a16="http://schemas.microsoft.com/office/drawing/2014/main" id="{C35CB625-F1B3-B152-F116-23C9AD94E522}"/>
                </a:ext>
              </a:extLst>
            </p:cNvPr>
            <p:cNvSpPr/>
            <p:nvPr/>
          </p:nvSpPr>
          <p:spPr>
            <a:xfrm>
              <a:off x="5742618" y="7595476"/>
              <a:ext cx="119838" cy="102586"/>
            </a:xfrm>
            <a:custGeom>
              <a:avLst/>
              <a:gdLst/>
              <a:ahLst/>
              <a:cxnLst/>
              <a:rect l="l" t="t" r="r" b="b"/>
              <a:pathLst>
                <a:path w="3098" h="2652" extrusionOk="0">
                  <a:moveTo>
                    <a:pt x="1757" y="1"/>
                  </a:moveTo>
                  <a:cubicBezTo>
                    <a:pt x="601" y="1"/>
                    <a:pt x="1" y="1434"/>
                    <a:pt x="832" y="2266"/>
                  </a:cubicBezTo>
                  <a:cubicBezTo>
                    <a:pt x="1099" y="2532"/>
                    <a:pt x="1427" y="2651"/>
                    <a:pt x="1749" y="2651"/>
                  </a:cubicBezTo>
                  <a:cubicBezTo>
                    <a:pt x="2435"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52" name="Google Shape;1658;p16">
              <a:extLst>
                <a:ext uri="{FF2B5EF4-FFF2-40B4-BE49-F238E27FC236}">
                  <a16:creationId xmlns:a16="http://schemas.microsoft.com/office/drawing/2014/main" id="{40D6371C-FE6E-BA1F-2015-481743F10A1D}"/>
                </a:ext>
              </a:extLst>
            </p:cNvPr>
            <p:cNvSpPr/>
            <p:nvPr/>
          </p:nvSpPr>
          <p:spPr>
            <a:xfrm>
              <a:off x="5883850" y="7595476"/>
              <a:ext cx="119838" cy="102586"/>
            </a:xfrm>
            <a:custGeom>
              <a:avLst/>
              <a:gdLst/>
              <a:ahLst/>
              <a:cxnLst/>
              <a:rect l="l" t="t" r="r" b="b"/>
              <a:pathLst>
                <a:path w="3098" h="2652" extrusionOk="0">
                  <a:moveTo>
                    <a:pt x="1803" y="1"/>
                  </a:moveTo>
                  <a:cubicBezTo>
                    <a:pt x="602" y="1"/>
                    <a:pt x="1" y="1434"/>
                    <a:pt x="833" y="2266"/>
                  </a:cubicBezTo>
                  <a:cubicBezTo>
                    <a:pt x="1099" y="2532"/>
                    <a:pt x="1427" y="2651"/>
                    <a:pt x="1749" y="2651"/>
                  </a:cubicBezTo>
                  <a:cubicBezTo>
                    <a:pt x="2435" y="2651"/>
                    <a:pt x="3097" y="2112"/>
                    <a:pt x="3097" y="1295"/>
                  </a:cubicBezTo>
                  <a:cubicBezTo>
                    <a:pt x="3097" y="602"/>
                    <a:pt x="2496"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53" name="Google Shape;1659;p16">
              <a:extLst>
                <a:ext uri="{FF2B5EF4-FFF2-40B4-BE49-F238E27FC236}">
                  <a16:creationId xmlns:a16="http://schemas.microsoft.com/office/drawing/2014/main" id="{E5F8FAAF-D609-EDC2-88ED-E41202C77F27}"/>
                </a:ext>
              </a:extLst>
            </p:cNvPr>
            <p:cNvSpPr/>
            <p:nvPr/>
          </p:nvSpPr>
          <p:spPr>
            <a:xfrm>
              <a:off x="6025081" y="7595476"/>
              <a:ext cx="119838" cy="102586"/>
            </a:xfrm>
            <a:custGeom>
              <a:avLst/>
              <a:gdLst/>
              <a:ahLst/>
              <a:cxnLst/>
              <a:rect l="l" t="t" r="r" b="b"/>
              <a:pathLst>
                <a:path w="3098" h="2652" extrusionOk="0">
                  <a:moveTo>
                    <a:pt x="1803" y="1"/>
                  </a:moveTo>
                  <a:cubicBezTo>
                    <a:pt x="602" y="1"/>
                    <a:pt x="1" y="1434"/>
                    <a:pt x="879" y="2266"/>
                  </a:cubicBezTo>
                  <a:cubicBezTo>
                    <a:pt x="1145" y="2532"/>
                    <a:pt x="1468" y="2651"/>
                    <a:pt x="1785" y="2651"/>
                  </a:cubicBezTo>
                  <a:cubicBezTo>
                    <a:pt x="2456" y="2651"/>
                    <a:pt x="3097" y="2112"/>
                    <a:pt x="3097" y="1295"/>
                  </a:cubicBezTo>
                  <a:cubicBezTo>
                    <a:pt x="3097" y="602"/>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54" name="Google Shape;1660;p16">
              <a:extLst>
                <a:ext uri="{FF2B5EF4-FFF2-40B4-BE49-F238E27FC236}">
                  <a16:creationId xmlns:a16="http://schemas.microsoft.com/office/drawing/2014/main" id="{6429A5E3-1B98-379E-E696-48B5D5445419}"/>
                </a:ext>
              </a:extLst>
            </p:cNvPr>
            <p:cNvSpPr/>
            <p:nvPr/>
          </p:nvSpPr>
          <p:spPr>
            <a:xfrm>
              <a:off x="6168131" y="7595476"/>
              <a:ext cx="119800" cy="102586"/>
            </a:xfrm>
            <a:custGeom>
              <a:avLst/>
              <a:gdLst/>
              <a:ahLst/>
              <a:cxnLst/>
              <a:rect l="l" t="t" r="r" b="b"/>
              <a:pathLst>
                <a:path w="3097" h="2652" extrusionOk="0">
                  <a:moveTo>
                    <a:pt x="1757" y="1"/>
                  </a:moveTo>
                  <a:cubicBezTo>
                    <a:pt x="555" y="1"/>
                    <a:pt x="0" y="1434"/>
                    <a:pt x="832" y="2266"/>
                  </a:cubicBezTo>
                  <a:cubicBezTo>
                    <a:pt x="1098" y="2532"/>
                    <a:pt x="1426" y="2651"/>
                    <a:pt x="1749" y="2651"/>
                  </a:cubicBezTo>
                  <a:cubicBezTo>
                    <a:pt x="2434" y="2651"/>
                    <a:pt x="3097" y="2112"/>
                    <a:pt x="3097" y="1295"/>
                  </a:cubicBezTo>
                  <a:cubicBezTo>
                    <a:pt x="3097" y="602"/>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55" name="Google Shape;1661;p16">
              <a:extLst>
                <a:ext uri="{FF2B5EF4-FFF2-40B4-BE49-F238E27FC236}">
                  <a16:creationId xmlns:a16="http://schemas.microsoft.com/office/drawing/2014/main" id="{A819C2C3-87A0-A72E-D71E-410A6483BD77}"/>
                </a:ext>
              </a:extLst>
            </p:cNvPr>
            <p:cNvSpPr/>
            <p:nvPr/>
          </p:nvSpPr>
          <p:spPr>
            <a:xfrm>
              <a:off x="4750359" y="7736746"/>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0"/>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56" name="Google Shape;1662;p16">
              <a:extLst>
                <a:ext uri="{FF2B5EF4-FFF2-40B4-BE49-F238E27FC236}">
                  <a16:creationId xmlns:a16="http://schemas.microsoft.com/office/drawing/2014/main" id="{B7024AEE-A7F3-BE5C-8E64-1CD2F0EACC05}"/>
                </a:ext>
              </a:extLst>
            </p:cNvPr>
            <p:cNvSpPr/>
            <p:nvPr/>
          </p:nvSpPr>
          <p:spPr>
            <a:xfrm>
              <a:off x="4891630" y="7736746"/>
              <a:ext cx="121579" cy="102625"/>
            </a:xfrm>
            <a:custGeom>
              <a:avLst/>
              <a:gdLst/>
              <a:ahLst/>
              <a:cxnLst/>
              <a:rect l="l" t="t" r="r" b="b"/>
              <a:pathLst>
                <a:path w="3143" h="2653" extrusionOk="0">
                  <a:moveTo>
                    <a:pt x="1803" y="0"/>
                  </a:moveTo>
                  <a:cubicBezTo>
                    <a:pt x="601" y="0"/>
                    <a:pt x="0" y="1433"/>
                    <a:pt x="878" y="2265"/>
                  </a:cubicBezTo>
                  <a:cubicBezTo>
                    <a:pt x="1146" y="2533"/>
                    <a:pt x="1476" y="2652"/>
                    <a:pt x="1801" y="2652"/>
                  </a:cubicBezTo>
                  <a:cubicBezTo>
                    <a:pt x="2484" y="2652"/>
                    <a:pt x="3143" y="2124"/>
                    <a:pt x="3143" y="1340"/>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57" name="Google Shape;1663;p16">
              <a:extLst>
                <a:ext uri="{FF2B5EF4-FFF2-40B4-BE49-F238E27FC236}">
                  <a16:creationId xmlns:a16="http://schemas.microsoft.com/office/drawing/2014/main" id="{0B6133AD-1379-5E59-280A-CB00F0847F6C}"/>
                </a:ext>
              </a:extLst>
            </p:cNvPr>
            <p:cNvSpPr/>
            <p:nvPr/>
          </p:nvSpPr>
          <p:spPr>
            <a:xfrm>
              <a:off x="5034641" y="7736746"/>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58" name="Google Shape;1664;p16">
              <a:extLst>
                <a:ext uri="{FF2B5EF4-FFF2-40B4-BE49-F238E27FC236}">
                  <a16:creationId xmlns:a16="http://schemas.microsoft.com/office/drawing/2014/main" id="{5D8421E3-AA97-197E-9B72-CDAED83917D9}"/>
                </a:ext>
              </a:extLst>
            </p:cNvPr>
            <p:cNvSpPr/>
            <p:nvPr/>
          </p:nvSpPr>
          <p:spPr>
            <a:xfrm>
              <a:off x="5175873" y="7736746"/>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59" name="Google Shape;1665;p16">
              <a:extLst>
                <a:ext uri="{FF2B5EF4-FFF2-40B4-BE49-F238E27FC236}">
                  <a16:creationId xmlns:a16="http://schemas.microsoft.com/office/drawing/2014/main" id="{3CA48863-9B8B-5F7B-7549-5716A3F49E13}"/>
                </a:ext>
              </a:extLst>
            </p:cNvPr>
            <p:cNvSpPr/>
            <p:nvPr/>
          </p:nvSpPr>
          <p:spPr>
            <a:xfrm>
              <a:off x="5317105" y="773674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60" name="Google Shape;1666;p16">
              <a:extLst>
                <a:ext uri="{FF2B5EF4-FFF2-40B4-BE49-F238E27FC236}">
                  <a16:creationId xmlns:a16="http://schemas.microsoft.com/office/drawing/2014/main" id="{D3947816-0EC3-D6EA-89AB-7A7097595C39}"/>
                </a:ext>
              </a:extLst>
            </p:cNvPr>
            <p:cNvSpPr/>
            <p:nvPr/>
          </p:nvSpPr>
          <p:spPr>
            <a:xfrm>
              <a:off x="5460154" y="7736746"/>
              <a:ext cx="119800" cy="102625"/>
            </a:xfrm>
            <a:custGeom>
              <a:avLst/>
              <a:gdLst/>
              <a:ahLst/>
              <a:cxnLst/>
              <a:rect l="l" t="t" r="r" b="b"/>
              <a:pathLst>
                <a:path w="3097" h="2653" extrusionOk="0">
                  <a:moveTo>
                    <a:pt x="1756" y="0"/>
                  </a:moveTo>
                  <a:cubicBezTo>
                    <a:pt x="555" y="0"/>
                    <a:pt x="0" y="1433"/>
                    <a:pt x="832" y="2265"/>
                  </a:cubicBezTo>
                  <a:cubicBezTo>
                    <a:pt x="1100" y="2533"/>
                    <a:pt x="1426" y="2652"/>
                    <a:pt x="1745" y="2652"/>
                  </a:cubicBezTo>
                  <a:cubicBezTo>
                    <a:pt x="2418" y="2652"/>
                    <a:pt x="3065" y="2124"/>
                    <a:pt x="3097" y="1340"/>
                  </a:cubicBezTo>
                  <a:cubicBezTo>
                    <a:pt x="3051"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61" name="Google Shape;1667;p16">
              <a:extLst>
                <a:ext uri="{FF2B5EF4-FFF2-40B4-BE49-F238E27FC236}">
                  <a16:creationId xmlns:a16="http://schemas.microsoft.com/office/drawing/2014/main" id="{3C0041F6-D381-54A1-5265-1BBDDDA7568B}"/>
                </a:ext>
              </a:extLst>
            </p:cNvPr>
            <p:cNvSpPr/>
            <p:nvPr/>
          </p:nvSpPr>
          <p:spPr>
            <a:xfrm>
              <a:off x="5601386" y="7736746"/>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62" name="Google Shape;1668;p16">
              <a:extLst>
                <a:ext uri="{FF2B5EF4-FFF2-40B4-BE49-F238E27FC236}">
                  <a16:creationId xmlns:a16="http://schemas.microsoft.com/office/drawing/2014/main" id="{0A1ADC4C-4748-D7C8-112D-0093B1B4500A}"/>
                </a:ext>
              </a:extLst>
            </p:cNvPr>
            <p:cNvSpPr/>
            <p:nvPr/>
          </p:nvSpPr>
          <p:spPr>
            <a:xfrm>
              <a:off x="5742618" y="7736746"/>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0"/>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63" name="Google Shape;1669;p16">
              <a:extLst>
                <a:ext uri="{FF2B5EF4-FFF2-40B4-BE49-F238E27FC236}">
                  <a16:creationId xmlns:a16="http://schemas.microsoft.com/office/drawing/2014/main" id="{DDE4CB06-DBA2-1397-2AFC-43485A2FD6D3}"/>
                </a:ext>
              </a:extLst>
            </p:cNvPr>
            <p:cNvSpPr/>
            <p:nvPr/>
          </p:nvSpPr>
          <p:spPr>
            <a:xfrm>
              <a:off x="5883850" y="7736746"/>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0"/>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64" name="Google Shape;1670;p16">
              <a:extLst>
                <a:ext uri="{FF2B5EF4-FFF2-40B4-BE49-F238E27FC236}">
                  <a16:creationId xmlns:a16="http://schemas.microsoft.com/office/drawing/2014/main" id="{1BD1AA13-D880-6770-20CE-99108A34DB60}"/>
                </a:ext>
              </a:extLst>
            </p:cNvPr>
            <p:cNvSpPr/>
            <p:nvPr/>
          </p:nvSpPr>
          <p:spPr>
            <a:xfrm>
              <a:off x="4750359" y="7877978"/>
              <a:ext cx="119838" cy="102625"/>
            </a:xfrm>
            <a:custGeom>
              <a:avLst/>
              <a:gdLst/>
              <a:ahLst/>
              <a:cxnLst/>
              <a:rect l="l" t="t" r="r" b="b"/>
              <a:pathLst>
                <a:path w="3098" h="2653" extrusionOk="0">
                  <a:moveTo>
                    <a:pt x="1803" y="0"/>
                  </a:moveTo>
                  <a:cubicBezTo>
                    <a:pt x="602" y="0"/>
                    <a:pt x="1" y="1433"/>
                    <a:pt x="879" y="2265"/>
                  </a:cubicBezTo>
                  <a:cubicBezTo>
                    <a:pt x="1147" y="2533"/>
                    <a:pt x="1473" y="2652"/>
                    <a:pt x="1791" y="2652"/>
                  </a:cubicBezTo>
                  <a:cubicBezTo>
                    <a:pt x="2460" y="2652"/>
                    <a:pt x="3097" y="2124"/>
                    <a:pt x="3097" y="1341"/>
                  </a:cubicBezTo>
                  <a:cubicBezTo>
                    <a:pt x="3097" y="601"/>
                    <a:pt x="2543"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65" name="Google Shape;1671;p16">
              <a:extLst>
                <a:ext uri="{FF2B5EF4-FFF2-40B4-BE49-F238E27FC236}">
                  <a16:creationId xmlns:a16="http://schemas.microsoft.com/office/drawing/2014/main" id="{7611CBF1-5EC9-E1EE-3A9F-0E86BBB0C1EB}"/>
                </a:ext>
              </a:extLst>
            </p:cNvPr>
            <p:cNvSpPr/>
            <p:nvPr/>
          </p:nvSpPr>
          <p:spPr>
            <a:xfrm>
              <a:off x="4891630" y="7877978"/>
              <a:ext cx="121579" cy="102625"/>
            </a:xfrm>
            <a:custGeom>
              <a:avLst/>
              <a:gdLst/>
              <a:ahLst/>
              <a:cxnLst/>
              <a:rect l="l" t="t" r="r" b="b"/>
              <a:pathLst>
                <a:path w="3143" h="2653" extrusionOk="0">
                  <a:moveTo>
                    <a:pt x="1803" y="0"/>
                  </a:moveTo>
                  <a:cubicBezTo>
                    <a:pt x="601" y="0"/>
                    <a:pt x="0" y="1433"/>
                    <a:pt x="878" y="2265"/>
                  </a:cubicBezTo>
                  <a:cubicBezTo>
                    <a:pt x="1146" y="2533"/>
                    <a:pt x="1476" y="2652"/>
                    <a:pt x="1801" y="2652"/>
                  </a:cubicBezTo>
                  <a:cubicBezTo>
                    <a:pt x="2484" y="2652"/>
                    <a:pt x="3143" y="2124"/>
                    <a:pt x="3143" y="1341"/>
                  </a:cubicBezTo>
                  <a:cubicBezTo>
                    <a:pt x="3143" y="601"/>
                    <a:pt x="2542"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66" name="Google Shape;1672;p16">
              <a:extLst>
                <a:ext uri="{FF2B5EF4-FFF2-40B4-BE49-F238E27FC236}">
                  <a16:creationId xmlns:a16="http://schemas.microsoft.com/office/drawing/2014/main" id="{20BB0E42-2B76-3ACC-9388-C73422BA55AD}"/>
                </a:ext>
              </a:extLst>
            </p:cNvPr>
            <p:cNvSpPr/>
            <p:nvPr/>
          </p:nvSpPr>
          <p:spPr>
            <a:xfrm>
              <a:off x="5034641" y="7877978"/>
              <a:ext cx="119800" cy="102625"/>
            </a:xfrm>
            <a:custGeom>
              <a:avLst/>
              <a:gdLst/>
              <a:ahLst/>
              <a:cxnLst/>
              <a:rect l="l" t="t" r="r" b="b"/>
              <a:pathLst>
                <a:path w="3097" h="2653" extrusionOk="0">
                  <a:moveTo>
                    <a:pt x="1757" y="0"/>
                  </a:moveTo>
                  <a:cubicBezTo>
                    <a:pt x="601"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67" name="Google Shape;1673;p16">
              <a:extLst>
                <a:ext uri="{FF2B5EF4-FFF2-40B4-BE49-F238E27FC236}">
                  <a16:creationId xmlns:a16="http://schemas.microsoft.com/office/drawing/2014/main" id="{2C095E1B-270C-8157-92F9-BF794AB7CEE2}"/>
                </a:ext>
              </a:extLst>
            </p:cNvPr>
            <p:cNvSpPr/>
            <p:nvPr/>
          </p:nvSpPr>
          <p:spPr>
            <a:xfrm>
              <a:off x="5175873" y="7877978"/>
              <a:ext cx="119838" cy="102625"/>
            </a:xfrm>
            <a:custGeom>
              <a:avLst/>
              <a:gdLst/>
              <a:ahLst/>
              <a:cxnLst/>
              <a:rect l="l" t="t" r="r" b="b"/>
              <a:pathLst>
                <a:path w="3098" h="2653" extrusionOk="0">
                  <a:moveTo>
                    <a:pt x="1757" y="0"/>
                  </a:moveTo>
                  <a:cubicBezTo>
                    <a:pt x="601" y="0"/>
                    <a:pt x="1" y="1433"/>
                    <a:pt x="833" y="2265"/>
                  </a:cubicBezTo>
                  <a:cubicBezTo>
                    <a:pt x="1101" y="2533"/>
                    <a:pt x="1431" y="2652"/>
                    <a:pt x="1756"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68" name="Google Shape;1674;p16">
              <a:extLst>
                <a:ext uri="{FF2B5EF4-FFF2-40B4-BE49-F238E27FC236}">
                  <a16:creationId xmlns:a16="http://schemas.microsoft.com/office/drawing/2014/main" id="{BABA864A-3809-EC8F-6C94-AA503A7E6450}"/>
                </a:ext>
              </a:extLst>
            </p:cNvPr>
            <p:cNvSpPr/>
            <p:nvPr/>
          </p:nvSpPr>
          <p:spPr>
            <a:xfrm>
              <a:off x="5317105" y="7877978"/>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7"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69" name="Google Shape;1675;p16">
              <a:extLst>
                <a:ext uri="{FF2B5EF4-FFF2-40B4-BE49-F238E27FC236}">
                  <a16:creationId xmlns:a16="http://schemas.microsoft.com/office/drawing/2014/main" id="{BD155C72-A147-BD97-CC0A-6D5243AECF89}"/>
                </a:ext>
              </a:extLst>
            </p:cNvPr>
            <p:cNvSpPr/>
            <p:nvPr/>
          </p:nvSpPr>
          <p:spPr>
            <a:xfrm>
              <a:off x="5460154" y="7877978"/>
              <a:ext cx="119800" cy="102625"/>
            </a:xfrm>
            <a:custGeom>
              <a:avLst/>
              <a:gdLst/>
              <a:ahLst/>
              <a:cxnLst/>
              <a:rect l="l" t="t" r="r" b="b"/>
              <a:pathLst>
                <a:path w="3097" h="2653" extrusionOk="0">
                  <a:moveTo>
                    <a:pt x="1756" y="0"/>
                  </a:moveTo>
                  <a:cubicBezTo>
                    <a:pt x="555" y="0"/>
                    <a:pt x="0" y="1433"/>
                    <a:pt x="832" y="2265"/>
                  </a:cubicBezTo>
                  <a:cubicBezTo>
                    <a:pt x="1100" y="2533"/>
                    <a:pt x="1430" y="2652"/>
                    <a:pt x="1755" y="2652"/>
                  </a:cubicBezTo>
                  <a:cubicBezTo>
                    <a:pt x="2438" y="2652"/>
                    <a:pt x="3097" y="2124"/>
                    <a:pt x="3097" y="1341"/>
                  </a:cubicBezTo>
                  <a:cubicBezTo>
                    <a:pt x="3097" y="601"/>
                    <a:pt x="2496" y="0"/>
                    <a:pt x="17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70" name="Google Shape;1676;p16">
              <a:extLst>
                <a:ext uri="{FF2B5EF4-FFF2-40B4-BE49-F238E27FC236}">
                  <a16:creationId xmlns:a16="http://schemas.microsoft.com/office/drawing/2014/main" id="{56AB1724-481F-AA3A-D12F-6938E7F1867A}"/>
                </a:ext>
              </a:extLst>
            </p:cNvPr>
            <p:cNvSpPr/>
            <p:nvPr/>
          </p:nvSpPr>
          <p:spPr>
            <a:xfrm>
              <a:off x="5601386" y="7877978"/>
              <a:ext cx="119800" cy="102625"/>
            </a:xfrm>
            <a:custGeom>
              <a:avLst/>
              <a:gdLst/>
              <a:ahLst/>
              <a:cxnLst/>
              <a:rect l="l" t="t" r="r" b="b"/>
              <a:pathLst>
                <a:path w="3097" h="2653" extrusionOk="0">
                  <a:moveTo>
                    <a:pt x="1757" y="0"/>
                  </a:moveTo>
                  <a:cubicBezTo>
                    <a:pt x="555" y="0"/>
                    <a:pt x="0"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71" name="Google Shape;1677;p16">
              <a:extLst>
                <a:ext uri="{FF2B5EF4-FFF2-40B4-BE49-F238E27FC236}">
                  <a16:creationId xmlns:a16="http://schemas.microsoft.com/office/drawing/2014/main" id="{4C90D679-971E-BD0B-F045-E1FE76F1CF6B}"/>
                </a:ext>
              </a:extLst>
            </p:cNvPr>
            <p:cNvSpPr/>
            <p:nvPr/>
          </p:nvSpPr>
          <p:spPr>
            <a:xfrm>
              <a:off x="5742618" y="7877978"/>
              <a:ext cx="119838" cy="102625"/>
            </a:xfrm>
            <a:custGeom>
              <a:avLst/>
              <a:gdLst/>
              <a:ahLst/>
              <a:cxnLst/>
              <a:rect l="l" t="t" r="r" b="b"/>
              <a:pathLst>
                <a:path w="3098" h="2653" extrusionOk="0">
                  <a:moveTo>
                    <a:pt x="1757" y="0"/>
                  </a:moveTo>
                  <a:cubicBezTo>
                    <a:pt x="601" y="0"/>
                    <a:pt x="1" y="1433"/>
                    <a:pt x="832" y="2265"/>
                  </a:cubicBezTo>
                  <a:cubicBezTo>
                    <a:pt x="1100" y="2533"/>
                    <a:pt x="1431" y="2652"/>
                    <a:pt x="1755" y="2652"/>
                  </a:cubicBezTo>
                  <a:cubicBezTo>
                    <a:pt x="2439" y="2652"/>
                    <a:pt x="3097" y="2124"/>
                    <a:pt x="3097" y="1341"/>
                  </a:cubicBezTo>
                  <a:cubicBezTo>
                    <a:pt x="3097" y="601"/>
                    <a:pt x="2496" y="0"/>
                    <a:pt x="1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72" name="Google Shape;1678;p16">
              <a:extLst>
                <a:ext uri="{FF2B5EF4-FFF2-40B4-BE49-F238E27FC236}">
                  <a16:creationId xmlns:a16="http://schemas.microsoft.com/office/drawing/2014/main" id="{E49FB784-3BFC-B176-11A6-348141B33A1F}"/>
                </a:ext>
              </a:extLst>
            </p:cNvPr>
            <p:cNvSpPr/>
            <p:nvPr/>
          </p:nvSpPr>
          <p:spPr>
            <a:xfrm>
              <a:off x="5883850" y="7877978"/>
              <a:ext cx="119838" cy="102625"/>
            </a:xfrm>
            <a:custGeom>
              <a:avLst/>
              <a:gdLst/>
              <a:ahLst/>
              <a:cxnLst/>
              <a:rect l="l" t="t" r="r" b="b"/>
              <a:pathLst>
                <a:path w="3098" h="2653" extrusionOk="0">
                  <a:moveTo>
                    <a:pt x="1803" y="0"/>
                  </a:moveTo>
                  <a:cubicBezTo>
                    <a:pt x="602" y="0"/>
                    <a:pt x="1" y="1433"/>
                    <a:pt x="833" y="2265"/>
                  </a:cubicBezTo>
                  <a:cubicBezTo>
                    <a:pt x="1101" y="2533"/>
                    <a:pt x="1431" y="2652"/>
                    <a:pt x="1756" y="2652"/>
                  </a:cubicBezTo>
                  <a:cubicBezTo>
                    <a:pt x="2439" y="2652"/>
                    <a:pt x="3097" y="2124"/>
                    <a:pt x="3097" y="1341"/>
                  </a:cubicBezTo>
                  <a:cubicBezTo>
                    <a:pt x="3097" y="601"/>
                    <a:pt x="2496" y="0"/>
                    <a:pt x="18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73" name="Google Shape;1679;p16">
              <a:extLst>
                <a:ext uri="{FF2B5EF4-FFF2-40B4-BE49-F238E27FC236}">
                  <a16:creationId xmlns:a16="http://schemas.microsoft.com/office/drawing/2014/main" id="{96E37451-2E51-5EA8-3087-375CD7389D20}"/>
                </a:ext>
              </a:extLst>
            </p:cNvPr>
            <p:cNvSpPr/>
            <p:nvPr/>
          </p:nvSpPr>
          <p:spPr>
            <a:xfrm>
              <a:off x="4750359" y="8019210"/>
              <a:ext cx="119838" cy="103011"/>
            </a:xfrm>
            <a:custGeom>
              <a:avLst/>
              <a:gdLst/>
              <a:ahLst/>
              <a:cxnLst/>
              <a:rect l="l" t="t" r="r" b="b"/>
              <a:pathLst>
                <a:path w="3098" h="2663" extrusionOk="0">
                  <a:moveTo>
                    <a:pt x="1803" y="1"/>
                  </a:moveTo>
                  <a:cubicBezTo>
                    <a:pt x="602" y="1"/>
                    <a:pt x="1" y="1433"/>
                    <a:pt x="879" y="2265"/>
                  </a:cubicBezTo>
                  <a:cubicBezTo>
                    <a:pt x="1153" y="2539"/>
                    <a:pt x="1486" y="2662"/>
                    <a:pt x="1811" y="2662"/>
                  </a:cubicBezTo>
                  <a:cubicBezTo>
                    <a:pt x="2473" y="2662"/>
                    <a:pt x="3097" y="2147"/>
                    <a:pt x="3097" y="1341"/>
                  </a:cubicBezTo>
                  <a:cubicBezTo>
                    <a:pt x="3097" y="601"/>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74" name="Google Shape;1680;p16">
              <a:extLst>
                <a:ext uri="{FF2B5EF4-FFF2-40B4-BE49-F238E27FC236}">
                  <a16:creationId xmlns:a16="http://schemas.microsoft.com/office/drawing/2014/main" id="{0FE02719-B0DD-3B27-4EFD-D37D48F0D9D2}"/>
                </a:ext>
              </a:extLst>
            </p:cNvPr>
            <p:cNvSpPr/>
            <p:nvPr/>
          </p:nvSpPr>
          <p:spPr>
            <a:xfrm>
              <a:off x="4891630" y="8019210"/>
              <a:ext cx="121579" cy="103785"/>
            </a:xfrm>
            <a:custGeom>
              <a:avLst/>
              <a:gdLst/>
              <a:ahLst/>
              <a:cxnLst/>
              <a:rect l="l" t="t" r="r" b="b"/>
              <a:pathLst>
                <a:path w="3143" h="2683" extrusionOk="0">
                  <a:moveTo>
                    <a:pt x="1803" y="1"/>
                  </a:moveTo>
                  <a:cubicBezTo>
                    <a:pt x="601" y="1"/>
                    <a:pt x="0" y="1433"/>
                    <a:pt x="878" y="2265"/>
                  </a:cubicBezTo>
                  <a:cubicBezTo>
                    <a:pt x="1152" y="2554"/>
                    <a:pt x="1491" y="2683"/>
                    <a:pt x="1822" y="2683"/>
                  </a:cubicBezTo>
                  <a:cubicBezTo>
                    <a:pt x="2498" y="2683"/>
                    <a:pt x="3143" y="2147"/>
                    <a:pt x="3143" y="1341"/>
                  </a:cubicBezTo>
                  <a:cubicBezTo>
                    <a:pt x="3143" y="601"/>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75" name="Google Shape;1681;p16">
              <a:extLst>
                <a:ext uri="{FF2B5EF4-FFF2-40B4-BE49-F238E27FC236}">
                  <a16:creationId xmlns:a16="http://schemas.microsoft.com/office/drawing/2014/main" id="{191B330C-0EB4-8EA9-A810-06ACEDCF2493}"/>
                </a:ext>
              </a:extLst>
            </p:cNvPr>
            <p:cNvSpPr/>
            <p:nvPr/>
          </p:nvSpPr>
          <p:spPr>
            <a:xfrm>
              <a:off x="5034641" y="8019210"/>
              <a:ext cx="119800" cy="103011"/>
            </a:xfrm>
            <a:custGeom>
              <a:avLst/>
              <a:gdLst/>
              <a:ahLst/>
              <a:cxnLst/>
              <a:rect l="l" t="t" r="r" b="b"/>
              <a:pathLst>
                <a:path w="3097" h="2663" extrusionOk="0">
                  <a:moveTo>
                    <a:pt x="1757" y="1"/>
                  </a:moveTo>
                  <a:cubicBezTo>
                    <a:pt x="601" y="1"/>
                    <a:pt x="0" y="1433"/>
                    <a:pt x="832" y="2265"/>
                  </a:cubicBezTo>
                  <a:cubicBezTo>
                    <a:pt x="1106" y="2539"/>
                    <a:pt x="1444" y="2662"/>
                    <a:pt x="1776" y="2662"/>
                  </a:cubicBezTo>
                  <a:cubicBezTo>
                    <a:pt x="2452" y="2662"/>
                    <a:pt x="3097" y="2147"/>
                    <a:pt x="3097" y="1341"/>
                  </a:cubicBezTo>
                  <a:cubicBezTo>
                    <a:pt x="3097" y="601"/>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76" name="Google Shape;1682;p16">
              <a:extLst>
                <a:ext uri="{FF2B5EF4-FFF2-40B4-BE49-F238E27FC236}">
                  <a16:creationId xmlns:a16="http://schemas.microsoft.com/office/drawing/2014/main" id="{ED2D15F4-F4C5-244A-830E-ED1EFEDF0716}"/>
                </a:ext>
              </a:extLst>
            </p:cNvPr>
            <p:cNvSpPr/>
            <p:nvPr/>
          </p:nvSpPr>
          <p:spPr>
            <a:xfrm>
              <a:off x="5175873" y="8019210"/>
              <a:ext cx="119838" cy="103011"/>
            </a:xfrm>
            <a:custGeom>
              <a:avLst/>
              <a:gdLst/>
              <a:ahLst/>
              <a:cxnLst/>
              <a:rect l="l" t="t" r="r" b="b"/>
              <a:pathLst>
                <a:path w="3098" h="2663" extrusionOk="0">
                  <a:moveTo>
                    <a:pt x="1757" y="1"/>
                  </a:moveTo>
                  <a:cubicBezTo>
                    <a:pt x="601" y="1"/>
                    <a:pt x="1" y="1433"/>
                    <a:pt x="833" y="2265"/>
                  </a:cubicBezTo>
                  <a:cubicBezTo>
                    <a:pt x="1106" y="2539"/>
                    <a:pt x="1445" y="2662"/>
                    <a:pt x="1776" y="2662"/>
                  </a:cubicBezTo>
                  <a:cubicBezTo>
                    <a:pt x="2452" y="2662"/>
                    <a:pt x="3097" y="2147"/>
                    <a:pt x="3097" y="1341"/>
                  </a:cubicBezTo>
                  <a:cubicBezTo>
                    <a:pt x="3097" y="601"/>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77" name="Google Shape;1683;p16">
              <a:extLst>
                <a:ext uri="{FF2B5EF4-FFF2-40B4-BE49-F238E27FC236}">
                  <a16:creationId xmlns:a16="http://schemas.microsoft.com/office/drawing/2014/main" id="{1496E996-ACE9-9ECB-C119-041794449453}"/>
                </a:ext>
              </a:extLst>
            </p:cNvPr>
            <p:cNvSpPr/>
            <p:nvPr/>
          </p:nvSpPr>
          <p:spPr>
            <a:xfrm>
              <a:off x="5317105" y="8019210"/>
              <a:ext cx="119838" cy="103011"/>
            </a:xfrm>
            <a:custGeom>
              <a:avLst/>
              <a:gdLst/>
              <a:ahLst/>
              <a:cxnLst/>
              <a:rect l="l" t="t" r="r" b="b"/>
              <a:pathLst>
                <a:path w="3098" h="2663" extrusionOk="0">
                  <a:moveTo>
                    <a:pt x="1803" y="1"/>
                  </a:moveTo>
                  <a:cubicBezTo>
                    <a:pt x="602" y="1"/>
                    <a:pt x="1" y="1433"/>
                    <a:pt x="833" y="2265"/>
                  </a:cubicBezTo>
                  <a:cubicBezTo>
                    <a:pt x="1106" y="2539"/>
                    <a:pt x="1445" y="2662"/>
                    <a:pt x="1776" y="2662"/>
                  </a:cubicBezTo>
                  <a:cubicBezTo>
                    <a:pt x="2452" y="2662"/>
                    <a:pt x="3097" y="2147"/>
                    <a:pt x="3097" y="1341"/>
                  </a:cubicBezTo>
                  <a:cubicBezTo>
                    <a:pt x="3097" y="601"/>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78" name="Google Shape;1684;p16">
              <a:extLst>
                <a:ext uri="{FF2B5EF4-FFF2-40B4-BE49-F238E27FC236}">
                  <a16:creationId xmlns:a16="http://schemas.microsoft.com/office/drawing/2014/main" id="{D49B9172-A6E4-FAB0-D726-F6FC7DCBE46E}"/>
                </a:ext>
              </a:extLst>
            </p:cNvPr>
            <p:cNvSpPr/>
            <p:nvPr/>
          </p:nvSpPr>
          <p:spPr>
            <a:xfrm>
              <a:off x="5460154" y="8019210"/>
              <a:ext cx="119800" cy="103011"/>
            </a:xfrm>
            <a:custGeom>
              <a:avLst/>
              <a:gdLst/>
              <a:ahLst/>
              <a:cxnLst/>
              <a:rect l="l" t="t" r="r" b="b"/>
              <a:pathLst>
                <a:path w="3097" h="2663" extrusionOk="0">
                  <a:moveTo>
                    <a:pt x="1756" y="1"/>
                  </a:moveTo>
                  <a:cubicBezTo>
                    <a:pt x="555" y="1"/>
                    <a:pt x="0" y="1433"/>
                    <a:pt x="832" y="2265"/>
                  </a:cubicBezTo>
                  <a:cubicBezTo>
                    <a:pt x="1106" y="2539"/>
                    <a:pt x="1444" y="2662"/>
                    <a:pt x="1775" y="2662"/>
                  </a:cubicBezTo>
                  <a:cubicBezTo>
                    <a:pt x="2451" y="2662"/>
                    <a:pt x="3097" y="2147"/>
                    <a:pt x="3097" y="1341"/>
                  </a:cubicBezTo>
                  <a:cubicBezTo>
                    <a:pt x="3097" y="601"/>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79" name="Google Shape;1685;p16">
              <a:extLst>
                <a:ext uri="{FF2B5EF4-FFF2-40B4-BE49-F238E27FC236}">
                  <a16:creationId xmlns:a16="http://schemas.microsoft.com/office/drawing/2014/main" id="{610CD8D3-2849-C1BD-B4E2-D77727717682}"/>
                </a:ext>
              </a:extLst>
            </p:cNvPr>
            <p:cNvSpPr/>
            <p:nvPr/>
          </p:nvSpPr>
          <p:spPr>
            <a:xfrm>
              <a:off x="5601386" y="8019210"/>
              <a:ext cx="119800" cy="103785"/>
            </a:xfrm>
            <a:custGeom>
              <a:avLst/>
              <a:gdLst/>
              <a:ahLst/>
              <a:cxnLst/>
              <a:rect l="l" t="t" r="r" b="b"/>
              <a:pathLst>
                <a:path w="3097" h="2683" extrusionOk="0">
                  <a:moveTo>
                    <a:pt x="1757" y="1"/>
                  </a:moveTo>
                  <a:cubicBezTo>
                    <a:pt x="555" y="1"/>
                    <a:pt x="0" y="1433"/>
                    <a:pt x="832" y="2265"/>
                  </a:cubicBezTo>
                  <a:cubicBezTo>
                    <a:pt x="1106" y="2554"/>
                    <a:pt x="1445" y="2683"/>
                    <a:pt x="1776" y="2683"/>
                  </a:cubicBezTo>
                  <a:cubicBezTo>
                    <a:pt x="2452" y="2683"/>
                    <a:pt x="3097" y="2147"/>
                    <a:pt x="3097" y="1341"/>
                  </a:cubicBezTo>
                  <a:cubicBezTo>
                    <a:pt x="3097" y="601"/>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80" name="Google Shape;1686;p16">
              <a:extLst>
                <a:ext uri="{FF2B5EF4-FFF2-40B4-BE49-F238E27FC236}">
                  <a16:creationId xmlns:a16="http://schemas.microsoft.com/office/drawing/2014/main" id="{59B182D6-D126-3E54-2984-F8EEB3D324EE}"/>
                </a:ext>
              </a:extLst>
            </p:cNvPr>
            <p:cNvSpPr/>
            <p:nvPr/>
          </p:nvSpPr>
          <p:spPr>
            <a:xfrm>
              <a:off x="4750359" y="8162221"/>
              <a:ext cx="119838" cy="102044"/>
            </a:xfrm>
            <a:custGeom>
              <a:avLst/>
              <a:gdLst/>
              <a:ahLst/>
              <a:cxnLst/>
              <a:rect l="l" t="t" r="r" b="b"/>
              <a:pathLst>
                <a:path w="3098" h="2638" extrusionOk="0">
                  <a:moveTo>
                    <a:pt x="1803" y="1"/>
                  </a:moveTo>
                  <a:cubicBezTo>
                    <a:pt x="602" y="1"/>
                    <a:pt x="1" y="1387"/>
                    <a:pt x="879" y="2219"/>
                  </a:cubicBezTo>
                  <a:cubicBezTo>
                    <a:pt x="1153" y="2508"/>
                    <a:pt x="1486" y="2637"/>
                    <a:pt x="1811" y="2637"/>
                  </a:cubicBezTo>
                  <a:cubicBezTo>
                    <a:pt x="2473" y="2637"/>
                    <a:pt x="3097" y="2101"/>
                    <a:pt x="3097" y="1295"/>
                  </a:cubicBezTo>
                  <a:cubicBezTo>
                    <a:pt x="3097" y="556"/>
                    <a:pt x="2543"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81" name="Google Shape;1687;p16">
              <a:extLst>
                <a:ext uri="{FF2B5EF4-FFF2-40B4-BE49-F238E27FC236}">
                  <a16:creationId xmlns:a16="http://schemas.microsoft.com/office/drawing/2014/main" id="{F38EA7CA-30A7-256E-56FE-92CE86242253}"/>
                </a:ext>
              </a:extLst>
            </p:cNvPr>
            <p:cNvSpPr/>
            <p:nvPr/>
          </p:nvSpPr>
          <p:spPr>
            <a:xfrm>
              <a:off x="4891630" y="8162221"/>
              <a:ext cx="121579" cy="102586"/>
            </a:xfrm>
            <a:custGeom>
              <a:avLst/>
              <a:gdLst/>
              <a:ahLst/>
              <a:cxnLst/>
              <a:rect l="l" t="t" r="r" b="b"/>
              <a:pathLst>
                <a:path w="3143" h="2652" extrusionOk="0">
                  <a:moveTo>
                    <a:pt x="1803" y="1"/>
                  </a:moveTo>
                  <a:cubicBezTo>
                    <a:pt x="601" y="1"/>
                    <a:pt x="0" y="1434"/>
                    <a:pt x="878" y="2266"/>
                  </a:cubicBezTo>
                  <a:cubicBezTo>
                    <a:pt x="1144" y="2532"/>
                    <a:pt x="1472" y="2651"/>
                    <a:pt x="1795" y="2651"/>
                  </a:cubicBezTo>
                  <a:cubicBezTo>
                    <a:pt x="2480" y="2651"/>
                    <a:pt x="3143" y="2112"/>
                    <a:pt x="3143" y="1295"/>
                  </a:cubicBezTo>
                  <a:cubicBezTo>
                    <a:pt x="3143" y="556"/>
                    <a:pt x="2542"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82" name="Google Shape;1688;p16">
              <a:extLst>
                <a:ext uri="{FF2B5EF4-FFF2-40B4-BE49-F238E27FC236}">
                  <a16:creationId xmlns:a16="http://schemas.microsoft.com/office/drawing/2014/main" id="{9370BB64-991C-242E-6880-E884C8EE6F3A}"/>
                </a:ext>
              </a:extLst>
            </p:cNvPr>
            <p:cNvSpPr/>
            <p:nvPr/>
          </p:nvSpPr>
          <p:spPr>
            <a:xfrm>
              <a:off x="5034641" y="8162221"/>
              <a:ext cx="119800" cy="102044"/>
            </a:xfrm>
            <a:custGeom>
              <a:avLst/>
              <a:gdLst/>
              <a:ahLst/>
              <a:cxnLst/>
              <a:rect l="l" t="t" r="r" b="b"/>
              <a:pathLst>
                <a:path w="3097" h="2638" extrusionOk="0">
                  <a:moveTo>
                    <a:pt x="1757" y="1"/>
                  </a:moveTo>
                  <a:cubicBezTo>
                    <a:pt x="601" y="1"/>
                    <a:pt x="0" y="1387"/>
                    <a:pt x="832" y="2219"/>
                  </a:cubicBezTo>
                  <a:cubicBezTo>
                    <a:pt x="1106" y="2508"/>
                    <a:pt x="1445" y="2637"/>
                    <a:pt x="1776" y="2637"/>
                  </a:cubicBezTo>
                  <a:cubicBezTo>
                    <a:pt x="2452" y="2637"/>
                    <a:pt x="3097" y="2101"/>
                    <a:pt x="3097" y="1295"/>
                  </a:cubicBezTo>
                  <a:cubicBezTo>
                    <a:pt x="3097" y="556"/>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83" name="Google Shape;1689;p16">
              <a:extLst>
                <a:ext uri="{FF2B5EF4-FFF2-40B4-BE49-F238E27FC236}">
                  <a16:creationId xmlns:a16="http://schemas.microsoft.com/office/drawing/2014/main" id="{805ABF06-A6A9-919F-2312-F1738180D308}"/>
                </a:ext>
              </a:extLst>
            </p:cNvPr>
            <p:cNvSpPr/>
            <p:nvPr/>
          </p:nvSpPr>
          <p:spPr>
            <a:xfrm>
              <a:off x="5175873" y="8162221"/>
              <a:ext cx="119838" cy="102044"/>
            </a:xfrm>
            <a:custGeom>
              <a:avLst/>
              <a:gdLst/>
              <a:ahLst/>
              <a:cxnLst/>
              <a:rect l="l" t="t" r="r" b="b"/>
              <a:pathLst>
                <a:path w="3098" h="2638" extrusionOk="0">
                  <a:moveTo>
                    <a:pt x="1757" y="1"/>
                  </a:moveTo>
                  <a:cubicBezTo>
                    <a:pt x="601" y="1"/>
                    <a:pt x="1" y="1387"/>
                    <a:pt x="833" y="2219"/>
                  </a:cubicBezTo>
                  <a:cubicBezTo>
                    <a:pt x="1106" y="2508"/>
                    <a:pt x="1445" y="2637"/>
                    <a:pt x="1776" y="2637"/>
                  </a:cubicBezTo>
                  <a:cubicBezTo>
                    <a:pt x="2452" y="2637"/>
                    <a:pt x="3097" y="2101"/>
                    <a:pt x="3097" y="1295"/>
                  </a:cubicBezTo>
                  <a:cubicBezTo>
                    <a:pt x="3097" y="556"/>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84" name="Google Shape;1690;p16">
              <a:extLst>
                <a:ext uri="{FF2B5EF4-FFF2-40B4-BE49-F238E27FC236}">
                  <a16:creationId xmlns:a16="http://schemas.microsoft.com/office/drawing/2014/main" id="{D99E9B0A-97D9-25E9-BD60-9BCA8324257E}"/>
                </a:ext>
              </a:extLst>
            </p:cNvPr>
            <p:cNvSpPr/>
            <p:nvPr/>
          </p:nvSpPr>
          <p:spPr>
            <a:xfrm>
              <a:off x="5317105" y="8162221"/>
              <a:ext cx="119838" cy="102044"/>
            </a:xfrm>
            <a:custGeom>
              <a:avLst/>
              <a:gdLst/>
              <a:ahLst/>
              <a:cxnLst/>
              <a:rect l="l" t="t" r="r" b="b"/>
              <a:pathLst>
                <a:path w="3098" h="2638" extrusionOk="0">
                  <a:moveTo>
                    <a:pt x="1803" y="1"/>
                  </a:moveTo>
                  <a:cubicBezTo>
                    <a:pt x="602" y="1"/>
                    <a:pt x="1" y="1387"/>
                    <a:pt x="833" y="2219"/>
                  </a:cubicBezTo>
                  <a:cubicBezTo>
                    <a:pt x="1106" y="2508"/>
                    <a:pt x="1445" y="2637"/>
                    <a:pt x="1777" y="2637"/>
                  </a:cubicBezTo>
                  <a:cubicBezTo>
                    <a:pt x="2452" y="2637"/>
                    <a:pt x="3097" y="2101"/>
                    <a:pt x="3097" y="1295"/>
                  </a:cubicBezTo>
                  <a:cubicBezTo>
                    <a:pt x="3097" y="556"/>
                    <a:pt x="2497" y="1"/>
                    <a:pt x="1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85" name="Google Shape;1691;p16">
              <a:extLst>
                <a:ext uri="{FF2B5EF4-FFF2-40B4-BE49-F238E27FC236}">
                  <a16:creationId xmlns:a16="http://schemas.microsoft.com/office/drawing/2014/main" id="{9CEAB5B9-B8E5-A04B-0B77-2594B539E2FD}"/>
                </a:ext>
              </a:extLst>
            </p:cNvPr>
            <p:cNvSpPr/>
            <p:nvPr/>
          </p:nvSpPr>
          <p:spPr>
            <a:xfrm>
              <a:off x="5460154" y="8162221"/>
              <a:ext cx="119800" cy="102044"/>
            </a:xfrm>
            <a:custGeom>
              <a:avLst/>
              <a:gdLst/>
              <a:ahLst/>
              <a:cxnLst/>
              <a:rect l="l" t="t" r="r" b="b"/>
              <a:pathLst>
                <a:path w="3097" h="2638" extrusionOk="0">
                  <a:moveTo>
                    <a:pt x="1756" y="1"/>
                  </a:moveTo>
                  <a:cubicBezTo>
                    <a:pt x="555" y="1"/>
                    <a:pt x="0" y="1387"/>
                    <a:pt x="832" y="2219"/>
                  </a:cubicBezTo>
                  <a:cubicBezTo>
                    <a:pt x="1106" y="2508"/>
                    <a:pt x="1445" y="2637"/>
                    <a:pt x="1776" y="2637"/>
                  </a:cubicBezTo>
                  <a:cubicBezTo>
                    <a:pt x="2452" y="2637"/>
                    <a:pt x="3097" y="2101"/>
                    <a:pt x="3097" y="1295"/>
                  </a:cubicBezTo>
                  <a:cubicBezTo>
                    <a:pt x="3097" y="556"/>
                    <a:pt x="2496" y="1"/>
                    <a:pt x="17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sp>
          <p:nvSpPr>
            <p:cNvPr id="1586" name="Google Shape;1692;p16">
              <a:extLst>
                <a:ext uri="{FF2B5EF4-FFF2-40B4-BE49-F238E27FC236}">
                  <a16:creationId xmlns:a16="http://schemas.microsoft.com/office/drawing/2014/main" id="{0254C8B6-EDA2-ED36-7246-0F94756065A9}"/>
                </a:ext>
              </a:extLst>
            </p:cNvPr>
            <p:cNvSpPr/>
            <p:nvPr/>
          </p:nvSpPr>
          <p:spPr>
            <a:xfrm>
              <a:off x="5601386" y="8162221"/>
              <a:ext cx="119800" cy="102586"/>
            </a:xfrm>
            <a:custGeom>
              <a:avLst/>
              <a:gdLst/>
              <a:ahLst/>
              <a:cxnLst/>
              <a:rect l="l" t="t" r="r" b="b"/>
              <a:pathLst>
                <a:path w="3097" h="2652" extrusionOk="0">
                  <a:moveTo>
                    <a:pt x="1757" y="1"/>
                  </a:moveTo>
                  <a:cubicBezTo>
                    <a:pt x="555" y="1"/>
                    <a:pt x="0" y="1434"/>
                    <a:pt x="832" y="2266"/>
                  </a:cubicBezTo>
                  <a:cubicBezTo>
                    <a:pt x="1099" y="2532"/>
                    <a:pt x="1426" y="2651"/>
                    <a:pt x="1749" y="2651"/>
                  </a:cubicBezTo>
                  <a:cubicBezTo>
                    <a:pt x="2435" y="2651"/>
                    <a:pt x="3097" y="2112"/>
                    <a:pt x="3097" y="1295"/>
                  </a:cubicBezTo>
                  <a:cubicBezTo>
                    <a:pt x="3097" y="556"/>
                    <a:pt x="2496" y="1"/>
                    <a:pt x="17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p>
          </p:txBody>
        </p:sp>
      </p:grpSp>
    </p:spTree>
    <p:extLst>
      <p:ext uri="{BB962C8B-B14F-4D97-AF65-F5344CB8AC3E}">
        <p14:creationId xmlns:p14="http://schemas.microsoft.com/office/powerpoint/2010/main" val="3809160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206261"/>
            <a:ext cx="9648700" cy="535531"/>
          </a:xfrm>
        </p:spPr>
        <p:txBody>
          <a:bodyPr/>
          <a:lstStyle/>
          <a:p>
            <a:r>
              <a:rPr lang="fr-FR" noProof="0" dirty="0"/>
              <a:t>Principes directeurs des PPP</a:t>
            </a:r>
          </a:p>
        </p:txBody>
      </p:sp>
      <p:cxnSp>
        <p:nvCxnSpPr>
          <p:cNvPr id="7" name="Straight Connector 6">
            <a:extLst>
              <a:ext uri="{FF2B5EF4-FFF2-40B4-BE49-F238E27FC236}">
                <a16:creationId xmlns:a16="http://schemas.microsoft.com/office/drawing/2014/main" id="{B571B118-5116-2BA4-045F-14C5B2F03887}"/>
              </a:ext>
            </a:extLst>
          </p:cNvPr>
          <p:cNvCxnSpPr>
            <a:cxnSpLocks/>
          </p:cNvCxnSpPr>
          <p:nvPr/>
        </p:nvCxnSpPr>
        <p:spPr>
          <a:xfrm>
            <a:off x="4030133" y="2065867"/>
            <a:ext cx="3979334" cy="3341763"/>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37FA1A4-8385-ACD2-A330-11F55BD79C82}"/>
              </a:ext>
            </a:extLst>
          </p:cNvPr>
          <p:cNvCxnSpPr>
            <a:cxnSpLocks/>
          </p:cNvCxnSpPr>
          <p:nvPr/>
        </p:nvCxnSpPr>
        <p:spPr>
          <a:xfrm flipH="1">
            <a:off x="3810000" y="2065867"/>
            <a:ext cx="4125765" cy="3494251"/>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078B7C20-5C1D-1817-EA9D-358825B0CBE8}"/>
              </a:ext>
            </a:extLst>
          </p:cNvPr>
          <p:cNvSpPr txBox="1"/>
          <p:nvPr/>
        </p:nvSpPr>
        <p:spPr>
          <a:xfrm>
            <a:off x="982133" y="2096939"/>
            <a:ext cx="4744899" cy="2585323"/>
          </a:xfrm>
          <a:prstGeom prst="rect">
            <a:avLst/>
          </a:prstGeom>
          <a:noFill/>
        </p:spPr>
        <p:txBody>
          <a:bodyPr wrap="square">
            <a:spAutoFit/>
          </a:bodyPr>
          <a:lstStyle/>
          <a:p>
            <a:pPr marL="342900" indent="-342900">
              <a:buFont typeface="+mj-lt"/>
              <a:buAutoNum type="arabicPeriod"/>
            </a:pPr>
            <a:r>
              <a:rPr lang="fr-FR" noProof="0" dirty="0"/>
              <a:t>Rapport qualité-prix</a:t>
            </a:r>
          </a:p>
          <a:p>
            <a:pPr marL="342900" indent="-342900">
              <a:buFont typeface="+mj-lt"/>
              <a:buAutoNum type="arabicPeriod"/>
            </a:pPr>
            <a:endParaRPr lang="fr-FR" noProof="0" dirty="0"/>
          </a:p>
          <a:p>
            <a:pPr marL="342900" indent="-342900">
              <a:buFont typeface="+mj-lt"/>
              <a:buAutoNum type="arabicPeriod"/>
            </a:pPr>
            <a:r>
              <a:rPr lang="fr-FR" noProof="0" dirty="0"/>
              <a:t>Accessibilité financière</a:t>
            </a:r>
          </a:p>
          <a:p>
            <a:pPr marL="342900" indent="-342900">
              <a:buFont typeface="+mj-lt"/>
              <a:buAutoNum type="arabicPeriod"/>
            </a:pPr>
            <a:endParaRPr lang="fr-FR" noProof="0" dirty="0"/>
          </a:p>
          <a:p>
            <a:pPr marL="342900" indent="-342900">
              <a:buFont typeface="+mj-lt"/>
              <a:buAutoNum type="arabicPeriod"/>
            </a:pPr>
            <a:r>
              <a:rPr lang="fr-FR" noProof="0" dirty="0"/>
              <a:t>Viabilité commerciale et </a:t>
            </a:r>
            <a:r>
              <a:rPr lang="fr-FR" noProof="0" dirty="0" err="1"/>
              <a:t>bancabilité</a:t>
            </a:r>
            <a:endParaRPr lang="fr-FR" noProof="0" dirty="0"/>
          </a:p>
          <a:p>
            <a:pPr marL="342900" indent="-342900">
              <a:buFont typeface="+mj-lt"/>
              <a:buAutoNum type="arabicPeriod"/>
            </a:pPr>
            <a:endParaRPr lang="fr-FR" noProof="0" dirty="0"/>
          </a:p>
          <a:p>
            <a:pPr marL="342900" indent="-342900">
              <a:buFont typeface="+mj-lt"/>
              <a:buAutoNum type="arabicPeriod"/>
            </a:pPr>
            <a:r>
              <a:rPr lang="fr-FR" noProof="0" dirty="0"/>
              <a:t>Facilité de gestion</a:t>
            </a:r>
          </a:p>
          <a:p>
            <a:pPr marL="342900" indent="-342900">
              <a:buFont typeface="+mj-lt"/>
              <a:buAutoNum type="arabicPeriod"/>
            </a:pPr>
            <a:endParaRPr lang="fr-FR" noProof="0" dirty="0"/>
          </a:p>
          <a:p>
            <a:pPr marL="342900" indent="-342900">
              <a:buFont typeface="+mj-lt"/>
              <a:buAutoNum type="arabicPeriod"/>
            </a:pPr>
            <a:r>
              <a:rPr lang="fr-FR" noProof="0" dirty="0"/>
              <a:t>Acceptabilité</a:t>
            </a:r>
            <a:endParaRPr lang="fr-FR" noProof="0" dirty="0">
              <a:latin typeface="Roboto" panose="02000000000000000000" pitchFamily="2" charset="0"/>
              <a:ea typeface="Roboto" panose="02000000000000000000" pitchFamily="2" charset="0"/>
            </a:endParaRPr>
          </a:p>
        </p:txBody>
      </p:sp>
      <p:graphicFrame>
        <p:nvGraphicFramePr>
          <p:cNvPr id="6" name="Content Placeholder 4">
            <a:extLst>
              <a:ext uri="{FF2B5EF4-FFF2-40B4-BE49-F238E27FC236}">
                <a16:creationId xmlns:a16="http://schemas.microsoft.com/office/drawing/2014/main" id="{9100C757-21A0-B4AF-1807-4FD1245803E9}"/>
              </a:ext>
            </a:extLst>
          </p:cNvPr>
          <p:cNvGraphicFramePr>
            <a:graphicFrameLocks/>
          </p:cNvGraphicFramePr>
          <p:nvPr>
            <p:extLst>
              <p:ext uri="{D42A27DB-BD31-4B8C-83A1-F6EECF244321}">
                <p14:modId xmlns:p14="http://schemas.microsoft.com/office/powerpoint/2010/main" val="1958359143"/>
              </p:ext>
            </p:extLst>
          </p:nvPr>
        </p:nvGraphicFramePr>
        <p:xfrm>
          <a:off x="4499113" y="961974"/>
          <a:ext cx="8305800" cy="4987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4DA327F3-F04E-A2D2-A23D-31C46550856A}"/>
              </a:ext>
            </a:extLst>
          </p:cNvPr>
          <p:cNvSpPr txBox="1"/>
          <p:nvPr/>
        </p:nvSpPr>
        <p:spPr>
          <a:xfrm>
            <a:off x="6583680" y="6246168"/>
            <a:ext cx="6746240" cy="646331"/>
          </a:xfrm>
          <a:prstGeom prst="rect">
            <a:avLst/>
          </a:prstGeom>
          <a:noFill/>
        </p:spPr>
        <p:txBody>
          <a:bodyPr wrap="square" rtlCol="0">
            <a:spAutoFit/>
          </a:bodyPr>
          <a:lstStyle/>
          <a:p>
            <a:r>
              <a:rPr lang="fr-FR" noProof="0" dirty="0"/>
              <a:t>Différentes sources de création de valeur</a:t>
            </a:r>
            <a:br>
              <a:rPr lang="fr-FR" noProof="0" dirty="0"/>
            </a:br>
            <a:endParaRPr lang="fr-FR" noProof="0" dirty="0">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0DA86874-00D8-5E94-2D09-F76E917690BA}"/>
              </a:ext>
            </a:extLst>
          </p:cNvPr>
          <p:cNvSpPr txBox="1"/>
          <p:nvPr/>
        </p:nvSpPr>
        <p:spPr>
          <a:xfrm>
            <a:off x="982133" y="5523750"/>
            <a:ext cx="4744899" cy="646331"/>
          </a:xfrm>
          <a:prstGeom prst="rect">
            <a:avLst/>
          </a:prstGeom>
          <a:noFill/>
        </p:spPr>
        <p:txBody>
          <a:bodyPr wrap="square">
            <a:spAutoFit/>
          </a:bodyPr>
          <a:lstStyle/>
          <a:p>
            <a:pPr algn="ctr"/>
            <a:r>
              <a:rPr lang="fr-FR" noProof="0" dirty="0"/>
              <a:t>La répartition des risques est un facteur clé dans tout cela.</a:t>
            </a:r>
          </a:p>
        </p:txBody>
      </p:sp>
    </p:spTree>
    <p:extLst>
      <p:ext uri="{BB962C8B-B14F-4D97-AF65-F5344CB8AC3E}">
        <p14:creationId xmlns:p14="http://schemas.microsoft.com/office/powerpoint/2010/main" val="1895247131"/>
      </p:ext>
    </p:extLst>
  </p:cSld>
  <p:clrMapOvr>
    <a:masterClrMapping/>
  </p:clrMapOvr>
</p:sld>
</file>

<file path=ppt/theme/theme1.xml><?xml version="1.0" encoding="utf-8"?>
<a:theme xmlns:a="http://schemas.openxmlformats.org/drawingml/2006/main" name="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marL="342900" indent="-342900" algn="l">
          <a:buClr>
            <a:schemeClr val="accent1"/>
          </a:buClr>
          <a:buSzPct val="65000"/>
          <a:buFont typeface="Wingdings" panose="05000000000000000000" pitchFamily="2" charset="2"/>
          <a:buChar char="n"/>
          <a:defRPr dirty="0"/>
        </a:defPPr>
      </a:lstStyle>
    </a:txDef>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2.xml><?xml version="1.0" encoding="utf-8"?>
<a:theme xmlns:a="http://schemas.openxmlformats.org/drawingml/2006/main" name="ThemeGCA_new_withnumbers">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_withnumbers" id="{44E60402-500D-4F8D-AD78-02278EEF065C}" vid="{6E93A8AD-EC7D-4A22-8233-A5B806957825}"/>
    </a:ext>
  </a:extLst>
</a:theme>
</file>

<file path=ppt/theme/theme3.xml><?xml version="1.0" encoding="utf-8"?>
<a:theme xmlns:a="http://schemas.openxmlformats.org/drawingml/2006/main" name="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42c7f96-0f7e-49c0-b65b-ade9c04097cc">
      <Terms xmlns="http://schemas.microsoft.com/office/infopath/2007/PartnerControls"/>
    </lcf76f155ced4ddcb4097134ff3c332f>
    <TaxCatchAll xmlns="8f0f3a4f-4b99-4597-aac2-29a0a3a93172" xsi:nil="true"/>
    <SharedWithUsers xmlns="8f0f3a4f-4b99-4597-aac2-29a0a3a93172">
      <UserInfo>
        <DisplayName>Rob Winters</DisplayName>
        <AccountId>868</AccountId>
        <AccountType/>
      </UserInfo>
      <UserInfo>
        <DisplayName>Marcel Ham</DisplayName>
        <AccountId>695</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183C2F4E881084AAC4EC5957F7085E9" ma:contentTypeVersion="19" ma:contentTypeDescription="Create a new document." ma:contentTypeScope="" ma:versionID="448af0ffc82282838930d2158b64d032">
  <xsd:schema xmlns:xsd="http://www.w3.org/2001/XMLSchema" xmlns:xs="http://www.w3.org/2001/XMLSchema" xmlns:p="http://schemas.microsoft.com/office/2006/metadata/properties" xmlns:ns2="b42c7f96-0f7e-49c0-b65b-ade9c04097cc" xmlns:ns3="8f0f3a4f-4b99-4597-aac2-29a0a3a93172" targetNamespace="http://schemas.microsoft.com/office/2006/metadata/properties" ma:root="true" ma:fieldsID="7ecf9b2af956419620d81e53d65d77fe" ns2:_="" ns3:_="">
    <xsd:import namespace="b42c7f96-0f7e-49c0-b65b-ade9c04097cc"/>
    <xsd:import namespace="8f0f3a4f-4b99-4597-aac2-29a0a3a9317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2c7f96-0f7e-49c0-b65b-ade9c04097c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f0f3a4f-4b99-4597-aac2-29a0a3a9317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918558a-f882-4e7f-878d-b103898a7e46}" ma:internalName="TaxCatchAll" ma:showField="CatchAllData" ma:web="8f0f3a4f-4b99-4597-aac2-29a0a3a9317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4CE71D8-5226-45C5-B6A4-CD153C0AB96A}">
  <ds:schemaRefs>
    <ds:schemaRef ds:uri="http://schemas.microsoft.com/sharepoint/v3/contenttype/forms"/>
  </ds:schemaRefs>
</ds:datastoreItem>
</file>

<file path=customXml/itemProps2.xml><?xml version="1.0" encoding="utf-8"?>
<ds:datastoreItem xmlns:ds="http://schemas.openxmlformats.org/officeDocument/2006/customXml" ds:itemID="{02EC0206-CB0E-44F8-85D5-9EAAFB69A82C}">
  <ds:schemaRefs>
    <ds:schemaRef ds:uri="http://schemas.microsoft.com/office/2006/documentManagement/types"/>
    <ds:schemaRef ds:uri="aed55413-c639-4f94-a414-c6861d92c447"/>
    <ds:schemaRef ds:uri="http://schemas.openxmlformats.org/package/2006/metadata/core-properties"/>
    <ds:schemaRef ds:uri="http://purl.org/dc/terms/"/>
    <ds:schemaRef ds:uri="http://schemas.microsoft.com/sharepoint/v3"/>
    <ds:schemaRef ds:uri="http://www.w3.org/XML/1998/namespace"/>
    <ds:schemaRef ds:uri="http://schemas.microsoft.com/office/2006/metadata/properties"/>
    <ds:schemaRef ds:uri="http://schemas.microsoft.com/office/infopath/2007/PartnerControls"/>
    <ds:schemaRef ds:uri="4a7c66f2-a5f2-44bb-9a9e-d36cd8c8f011"/>
    <ds:schemaRef ds:uri="http://purl.org/dc/dcmitype/"/>
    <ds:schemaRef ds:uri="http://purl.org/dc/elements/1.1/"/>
    <ds:schemaRef ds:uri="b42c7f96-0f7e-49c0-b65b-ade9c04097cc"/>
    <ds:schemaRef ds:uri="8f0f3a4f-4b99-4597-aac2-29a0a3a93172"/>
  </ds:schemaRefs>
</ds:datastoreItem>
</file>

<file path=customXml/itemProps3.xml><?xml version="1.0" encoding="utf-8"?>
<ds:datastoreItem xmlns:ds="http://schemas.openxmlformats.org/officeDocument/2006/customXml" ds:itemID="{DE711ECC-B1BE-41AD-B503-2E19D6416E9F}"/>
</file>

<file path=docProps/app.xml><?xml version="1.0" encoding="utf-8"?>
<Properties xmlns="http://schemas.openxmlformats.org/officeDocument/2006/extended-properties" xmlns:vt="http://schemas.openxmlformats.org/officeDocument/2006/docPropsVTypes">
  <Template>ThemeGCA_new</Template>
  <TotalTime>0</TotalTime>
  <Words>7611</Words>
  <Application>Microsoft Office PowerPoint</Application>
  <PresentationFormat>Widescreen</PresentationFormat>
  <Paragraphs>553</Paragraphs>
  <Slides>40</Slides>
  <Notes>40</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40</vt:i4>
      </vt:variant>
    </vt:vector>
  </HeadingPairs>
  <TitlesOfParts>
    <vt:vector size="53" baseType="lpstr">
      <vt:lpstr>Arial</vt:lpstr>
      <vt:lpstr>Calibri</vt:lpstr>
      <vt:lpstr>Corbel</vt:lpstr>
      <vt:lpstr>Courier New</vt:lpstr>
      <vt:lpstr>Nunito Sans</vt:lpstr>
      <vt:lpstr>Roboto</vt:lpstr>
      <vt:lpstr>Roboto Light</vt:lpstr>
      <vt:lpstr>Segoe UI</vt:lpstr>
      <vt:lpstr>Wingdings</vt:lpstr>
      <vt:lpstr>Zapf Dingbats</vt:lpstr>
      <vt:lpstr>ThemeGCA_new</vt:lpstr>
      <vt:lpstr>ThemeGCA_new_withnumbers</vt:lpstr>
      <vt:lpstr>ThemeGCA_new</vt:lpstr>
      <vt:lpstr>Masterclass sur les Partenariats Public-Privé pour la résilience des infrastructures face au changement climatique</vt:lpstr>
      <vt:lpstr>Structure de la Masterclass </vt:lpstr>
      <vt:lpstr>Module 1 : Rappels sur la résilience des infrastructures face au changement climatique</vt:lpstr>
      <vt:lpstr>Contexte de la Masterclass</vt:lpstr>
      <vt:lpstr>PowerPoint Presentation</vt:lpstr>
      <vt:lpstr>PowerPoint Presentation</vt:lpstr>
      <vt:lpstr>Introduction aux PPP – le déficit d’infrastructures </vt:lpstr>
      <vt:lpstr>Les partenariats public-privé permettent de mobiliser des financements privés pour les infrastructures…</vt:lpstr>
      <vt:lpstr>Principes directeurs des PPP</vt:lpstr>
      <vt:lpstr>PowerPoint Presentation</vt:lpstr>
      <vt:lpstr>Le changement climatique est une réalité </vt:lpstr>
      <vt:lpstr>Prévisions de l’évolution future du climat </vt:lpstr>
      <vt:lpstr>Scénarios de changement climatique </vt:lpstr>
      <vt:lpstr>Scénarios de changement climatique </vt:lpstr>
      <vt:lpstr>Aucun scénario climatique projeté ne présente des garanties de sécurité </vt:lpstr>
      <vt:lpstr>Effets en cascade des événements climatiques extrêmes </vt:lpstr>
      <vt:lpstr>Effets du climat sur les infrastructures en Afrique</vt:lpstr>
      <vt:lpstr>PowerPoint Presentation</vt:lpstr>
      <vt:lpstr>Impacts climatiques sur le secteur des transports</vt:lpstr>
      <vt:lpstr>Impacts climatiques sur le secteur de l’énergie</vt:lpstr>
      <vt:lpstr>Impacts climatiques sur le secteur de l’eau</vt:lpstr>
      <vt:lpstr>Impacts climatiques sur le secteur des TIC</vt:lpstr>
      <vt:lpstr>Pourquoi traiter les risques climatiques? </vt:lpstr>
      <vt:lpstr>PowerPoint Presentation</vt:lpstr>
      <vt:lpstr>Météo et Climat </vt:lpstr>
      <vt:lpstr>Atténuation vs Adaptation au changement climatique </vt:lpstr>
      <vt:lpstr>Résilience climatique</vt:lpstr>
      <vt:lpstr>Risque climatique </vt:lpstr>
      <vt:lpstr>Aléas</vt:lpstr>
      <vt:lpstr>Exposition </vt:lpstr>
      <vt:lpstr>Vulnérabilité </vt:lpstr>
      <vt:lpstr>Illustration des termes liés au risque climatique par un exemple </vt:lpstr>
      <vt:lpstr>Résilience des infrastructures vs Résilience par les infrastructures </vt:lpstr>
      <vt:lpstr>Différents types d’infrastructures …</vt:lpstr>
      <vt:lpstr>Une approche différente... Les solutions fondées sur la nature (SfN)</vt:lpstr>
      <vt:lpstr>Question  </vt:lpstr>
      <vt:lpstr>PowerPoint Presentation</vt:lpstr>
      <vt:lpstr>Prendre en compte la résilience climatique à chaque étape : un cadre de référence</vt:lpstr>
      <vt:lpstr>Résumé: Module 1 – Rappe sur les infrastructures résilientes au changement climatique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Danilo Cançado</dc:creator>
  <cp:lastModifiedBy>Aikaterina Myserli</cp:lastModifiedBy>
  <cp:revision>33</cp:revision>
  <cp:lastPrinted>2025-04-17T07:18:07Z</cp:lastPrinted>
  <dcterms:created xsi:type="dcterms:W3CDTF">2021-10-20T17:04:23Z</dcterms:created>
  <dcterms:modified xsi:type="dcterms:W3CDTF">2026-05-18T09:55:16Z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0x0101002183C2F4E881084AAC4EC5957F7085E9</vt:lpwstr>
  </property>
  <property fmtid="{D5CDD505-2E9C-101B-9397-08002B2CF9AE}" pid="3" name="MediaServiceImageTags">
    <vt:lpwstr/>
  </property>
</Properties>
</file>